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61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9BFBA-2531-4735-81EF-2B9EFFE81AAE}" v="2" dt="2023-09-04T07:02:18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89777" autoAdjust="0"/>
  </p:normalViewPr>
  <p:slideViewPr>
    <p:cSldViewPr snapToGrid="0" snapToObjects="1">
      <p:cViewPr varScale="1">
        <p:scale>
          <a:sx n="93" d="100"/>
          <a:sy n="93" d="100"/>
        </p:scale>
        <p:origin x="1770" y="66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60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552270"/>
              </p:ext>
            </p:extLst>
          </p:nvPr>
        </p:nvGraphicFramePr>
        <p:xfrm>
          <a:off x="964941" y="770773"/>
          <a:ext cx="9321876" cy="503412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HAMBURGER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FORM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HAMBURGER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FORMAGGIO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FRITTATA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con,fagioli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HAMBURGER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FORMAGGIO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HAMBURGER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HAMBURGER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FORMAGGIO VEGETALE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VEGETARIANO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874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2991012FF47343AD7E9DF6778A1EA7" ma:contentTypeVersion="10" ma:contentTypeDescription="Creare un nuovo documento." ma:contentTypeScope="" ma:versionID="bd8dd381092c578e0a14dbf91dd77028">
  <xsd:schema xmlns:xsd="http://www.w3.org/2001/XMLSchema" xmlns:xs="http://www.w3.org/2001/XMLSchema" xmlns:p="http://schemas.microsoft.com/office/2006/metadata/properties" xmlns:ns3="a2ae98da-6c95-4333-a5b8-6418a3165ec2" targetNamespace="http://schemas.microsoft.com/office/2006/metadata/properties" ma:root="true" ma:fieldsID="aa67df11e34130dab0de724a0420b151" ns3:_="">
    <xsd:import namespace="a2ae98da-6c95-4333-a5b8-6418a3165e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e98da-6c95-4333-a5b8-6418a3165e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EACD16-C408-43B4-B27E-25BC08AF4821}">
  <ds:schemaRefs>
    <ds:schemaRef ds:uri="a2ae98da-6c95-4333-a5b8-6418a3165ec2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ACF292-6AE1-4DE6-9E20-92D5F69C6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ae98da-6c95-4333-a5b8-6418a3165e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AB4E8-E1C0-49E3-A762-0092CC7044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500</Words>
  <Application>Microsoft Office PowerPoint</Application>
  <PresentationFormat>Personalizzato</PresentationFormat>
  <Paragraphs>113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Gotham-Medium</vt:lpstr>
      <vt:lpstr>Tema di Office</vt:lpstr>
      <vt:lpstr>Menu Scuole Porcari VEGETARIANO Estivo| Anno Scolastico 2023-2024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Agliana CP</cp:lastModifiedBy>
  <cp:revision>24</cp:revision>
  <cp:lastPrinted>2024-04-02T11:46:37Z</cp:lastPrinted>
  <dcterms:created xsi:type="dcterms:W3CDTF">2019-06-10T07:41:29Z</dcterms:created>
  <dcterms:modified xsi:type="dcterms:W3CDTF">2024-04-03T11:46:08Z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0x010100812991012FF47343AD7E9DF6778A1EA7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47;#2020|d278d0b8-e6e8-45d1-87f1-e6237b2ab46d</vt:lpwstr>
  </property>
  <property fmtid="{D5CDD505-2E9C-101B-9397-08002B2CF9AE}" pid="8" name="CIROrganizzazione">
    <vt:lpwstr/>
  </property>
</Properties>
</file>