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9"/>
  </p:notesMasterIdLst>
  <p:sldIdLst>
    <p:sldId id="261" r:id="rId5"/>
    <p:sldId id="274" r:id="rId6"/>
    <p:sldId id="272" r:id="rId7"/>
    <p:sldId id="273" r:id="rId8"/>
    <p:sldId id="271" r:id="rId9"/>
    <p:sldId id="270" r:id="rId10"/>
    <p:sldId id="269" r:id="rId11"/>
    <p:sldId id="267" r:id="rId12"/>
    <p:sldId id="268" r:id="rId13"/>
    <p:sldId id="265" r:id="rId14"/>
    <p:sldId id="264" r:id="rId15"/>
    <p:sldId id="266" r:id="rId16"/>
    <p:sldId id="263" r:id="rId17"/>
    <p:sldId id="262" r:id="rId18"/>
  </p:sldIdLst>
  <p:sldSz cx="10691813" cy="7559675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6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D4"/>
    <a:srgbClr val="F99F9D"/>
    <a:srgbClr val="FAB4B2"/>
    <a:srgbClr val="F1FA9E"/>
    <a:srgbClr val="0D6930"/>
    <a:srgbClr val="EDF977"/>
    <a:srgbClr val="F9E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9DCD6E-BA77-4A3D-AA71-88BDD9640DFA}" v="131" dt="2024-04-03T10:36:36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6"/>
    <p:restoredTop sz="89777" autoAdjust="0"/>
  </p:normalViewPr>
  <p:slideViewPr>
    <p:cSldViewPr snapToGrid="0" snapToObjects="1">
      <p:cViewPr varScale="1">
        <p:scale>
          <a:sx n="93" d="100"/>
          <a:sy n="93" d="100"/>
        </p:scale>
        <p:origin x="1770" y="66"/>
      </p:cViewPr>
      <p:guideLst>
        <p:guide orient="horz" pos="2381"/>
        <p:guide pos="64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ppoletta Manuela" userId="56b3fd3e-d554-4e2e-b2be-b3350fec4795" providerId="ADAL" clId="{679DCD6E-BA77-4A3D-AA71-88BDD9640DFA}"/>
    <pc:docChg chg="undo custSel addSld modSld">
      <pc:chgData name="Coppoletta Manuela" userId="56b3fd3e-d554-4e2e-b2be-b3350fec4795" providerId="ADAL" clId="{679DCD6E-BA77-4A3D-AA71-88BDD9640DFA}" dt="2024-04-03T10:51:29.967" v="3855" actId="20577"/>
      <pc:docMkLst>
        <pc:docMk/>
      </pc:docMkLst>
      <pc:sldChg chg="delSp modSp mod">
        <pc:chgData name="Coppoletta Manuela" userId="56b3fd3e-d554-4e2e-b2be-b3350fec4795" providerId="ADAL" clId="{679DCD6E-BA77-4A3D-AA71-88BDD9640DFA}" dt="2024-04-03T10:16:12.156" v="2120"/>
        <pc:sldMkLst>
          <pc:docMk/>
          <pc:sldMk cId="812874121" sldId="261"/>
        </pc:sldMkLst>
        <pc:graphicFrameChg chg="mod">
          <ac:chgData name="Coppoletta Manuela" userId="56b3fd3e-d554-4e2e-b2be-b3350fec4795" providerId="ADAL" clId="{679DCD6E-BA77-4A3D-AA71-88BDD9640DFA}" dt="2024-04-03T10:16:12.156" v="2120"/>
          <ac:graphicFrameMkLst>
            <pc:docMk/>
            <pc:sldMk cId="812874121" sldId="261"/>
            <ac:graphicFrameMk id="5" creationId="{4E389CA4-FDD1-A047-8121-86CF3E1CA696}"/>
          </ac:graphicFrameMkLst>
        </pc:graphicFrameChg>
        <pc:picChg chg="del mod">
          <ac:chgData name="Coppoletta Manuela" userId="56b3fd3e-d554-4e2e-b2be-b3350fec4795" providerId="ADAL" clId="{679DCD6E-BA77-4A3D-AA71-88BDD9640DFA}" dt="2024-04-03T08:50:44.760" v="2"/>
          <ac:picMkLst>
            <pc:docMk/>
            <pc:sldMk cId="812874121" sldId="261"/>
            <ac:picMk id="2" creationId="{47FF24FD-A946-D6DD-3249-38291849CFFD}"/>
          </ac:picMkLst>
        </pc:picChg>
      </pc:sldChg>
      <pc:sldChg chg="modSp add mod">
        <pc:chgData name="Coppoletta Manuela" userId="56b3fd3e-d554-4e2e-b2be-b3350fec4795" providerId="ADAL" clId="{679DCD6E-BA77-4A3D-AA71-88BDD9640DFA}" dt="2024-04-03T10:16:12.156" v="2120"/>
        <pc:sldMkLst>
          <pc:docMk/>
          <pc:sldMk cId="3096543726" sldId="262"/>
        </pc:sldMkLst>
        <pc:spChg chg="mod">
          <ac:chgData name="Coppoletta Manuela" userId="56b3fd3e-d554-4e2e-b2be-b3350fec4795" providerId="ADAL" clId="{679DCD6E-BA77-4A3D-AA71-88BDD9640DFA}" dt="2024-04-03T08:51:08.374" v="31" actId="20577"/>
          <ac:spMkLst>
            <pc:docMk/>
            <pc:sldMk cId="3096543726" sldId="262"/>
            <ac:spMk id="6" creationId="{990B1CB8-E8E9-314E-BABB-1975FBA87D2D}"/>
          </ac:spMkLst>
        </pc:spChg>
        <pc:graphicFrameChg chg="mod modGraphic">
          <ac:chgData name="Coppoletta Manuela" userId="56b3fd3e-d554-4e2e-b2be-b3350fec4795" providerId="ADAL" clId="{679DCD6E-BA77-4A3D-AA71-88BDD9640DFA}" dt="2024-04-03T10:16:12.156" v="2120"/>
          <ac:graphicFrameMkLst>
            <pc:docMk/>
            <pc:sldMk cId="3096543726" sldId="262"/>
            <ac:graphicFrameMk id="5" creationId="{4E389CA4-FDD1-A047-8121-86CF3E1CA696}"/>
          </ac:graphicFrameMkLst>
        </pc:graphicFrameChg>
      </pc:sldChg>
      <pc:sldChg chg="modSp add mod">
        <pc:chgData name="Coppoletta Manuela" userId="56b3fd3e-d554-4e2e-b2be-b3350fec4795" providerId="ADAL" clId="{679DCD6E-BA77-4A3D-AA71-88BDD9640DFA}" dt="2024-04-03T10:16:12.156" v="2120"/>
        <pc:sldMkLst>
          <pc:docMk/>
          <pc:sldMk cId="1178893652" sldId="263"/>
        </pc:sldMkLst>
        <pc:spChg chg="mod">
          <ac:chgData name="Coppoletta Manuela" userId="56b3fd3e-d554-4e2e-b2be-b3350fec4795" providerId="ADAL" clId="{679DCD6E-BA77-4A3D-AA71-88BDD9640DFA}" dt="2024-04-03T08:58:17.288" v="257" actId="20577"/>
          <ac:spMkLst>
            <pc:docMk/>
            <pc:sldMk cId="1178893652" sldId="263"/>
            <ac:spMk id="6" creationId="{990B1CB8-E8E9-314E-BABB-1975FBA87D2D}"/>
          </ac:spMkLst>
        </pc:spChg>
        <pc:graphicFrameChg chg="mod modGraphic">
          <ac:chgData name="Coppoletta Manuela" userId="56b3fd3e-d554-4e2e-b2be-b3350fec4795" providerId="ADAL" clId="{679DCD6E-BA77-4A3D-AA71-88BDD9640DFA}" dt="2024-04-03T10:16:12.156" v="2120"/>
          <ac:graphicFrameMkLst>
            <pc:docMk/>
            <pc:sldMk cId="1178893652" sldId="263"/>
            <ac:graphicFrameMk id="5" creationId="{4E389CA4-FDD1-A047-8121-86CF3E1CA696}"/>
          </ac:graphicFrameMkLst>
        </pc:graphicFrameChg>
      </pc:sldChg>
      <pc:sldChg chg="modSp add mod">
        <pc:chgData name="Coppoletta Manuela" userId="56b3fd3e-d554-4e2e-b2be-b3350fec4795" providerId="ADAL" clId="{679DCD6E-BA77-4A3D-AA71-88BDD9640DFA}" dt="2024-04-03T09:11:14.368" v="615" actId="20577"/>
        <pc:sldMkLst>
          <pc:docMk/>
          <pc:sldMk cId="314962522" sldId="264"/>
        </pc:sldMkLst>
        <pc:spChg chg="mod">
          <ac:chgData name="Coppoletta Manuela" userId="56b3fd3e-d554-4e2e-b2be-b3350fec4795" providerId="ADAL" clId="{679DCD6E-BA77-4A3D-AA71-88BDD9640DFA}" dt="2024-04-03T09:00:57.696" v="419" actId="20577"/>
          <ac:spMkLst>
            <pc:docMk/>
            <pc:sldMk cId="314962522" sldId="264"/>
            <ac:spMk id="6" creationId="{990B1CB8-E8E9-314E-BABB-1975FBA87D2D}"/>
          </ac:spMkLst>
        </pc:spChg>
        <pc:graphicFrameChg chg="mod modGraphic">
          <ac:chgData name="Coppoletta Manuela" userId="56b3fd3e-d554-4e2e-b2be-b3350fec4795" providerId="ADAL" clId="{679DCD6E-BA77-4A3D-AA71-88BDD9640DFA}" dt="2024-04-03T09:11:14.368" v="615" actId="20577"/>
          <ac:graphicFrameMkLst>
            <pc:docMk/>
            <pc:sldMk cId="314962522" sldId="264"/>
            <ac:graphicFrameMk id="5" creationId="{4E389CA4-FDD1-A047-8121-86CF3E1CA696}"/>
          </ac:graphicFrameMkLst>
        </pc:graphicFrameChg>
      </pc:sldChg>
      <pc:sldChg chg="modSp add mod">
        <pc:chgData name="Coppoletta Manuela" userId="56b3fd3e-d554-4e2e-b2be-b3350fec4795" providerId="ADAL" clId="{679DCD6E-BA77-4A3D-AA71-88BDD9640DFA}" dt="2024-04-03T10:16:12.156" v="2120"/>
        <pc:sldMkLst>
          <pc:docMk/>
          <pc:sldMk cId="4288470754" sldId="265"/>
        </pc:sldMkLst>
        <pc:spChg chg="mod">
          <ac:chgData name="Coppoletta Manuela" userId="56b3fd3e-d554-4e2e-b2be-b3350fec4795" providerId="ADAL" clId="{679DCD6E-BA77-4A3D-AA71-88BDD9640DFA}" dt="2024-04-03T09:11:33.603" v="653" actId="20577"/>
          <ac:spMkLst>
            <pc:docMk/>
            <pc:sldMk cId="4288470754" sldId="265"/>
            <ac:spMk id="6" creationId="{990B1CB8-E8E9-314E-BABB-1975FBA87D2D}"/>
          </ac:spMkLst>
        </pc:spChg>
        <pc:graphicFrameChg chg="mod modGraphic">
          <ac:chgData name="Coppoletta Manuela" userId="56b3fd3e-d554-4e2e-b2be-b3350fec4795" providerId="ADAL" clId="{679DCD6E-BA77-4A3D-AA71-88BDD9640DFA}" dt="2024-04-03T10:16:12.156" v="2120"/>
          <ac:graphicFrameMkLst>
            <pc:docMk/>
            <pc:sldMk cId="4288470754" sldId="265"/>
            <ac:graphicFrameMk id="5" creationId="{4E389CA4-FDD1-A047-8121-86CF3E1CA696}"/>
          </ac:graphicFrameMkLst>
        </pc:graphicFrameChg>
      </pc:sldChg>
      <pc:sldChg chg="modSp add mod">
        <pc:chgData name="Coppoletta Manuela" userId="56b3fd3e-d554-4e2e-b2be-b3350fec4795" providerId="ADAL" clId="{679DCD6E-BA77-4A3D-AA71-88BDD9640DFA}" dt="2024-04-03T09:48:56.337" v="1712" actId="20577"/>
        <pc:sldMkLst>
          <pc:docMk/>
          <pc:sldMk cId="2632621656" sldId="266"/>
        </pc:sldMkLst>
        <pc:spChg chg="mod">
          <ac:chgData name="Coppoletta Manuela" userId="56b3fd3e-d554-4e2e-b2be-b3350fec4795" providerId="ADAL" clId="{679DCD6E-BA77-4A3D-AA71-88BDD9640DFA}" dt="2024-04-03T09:39:56.658" v="1410" actId="20577"/>
          <ac:spMkLst>
            <pc:docMk/>
            <pc:sldMk cId="2632621656" sldId="266"/>
            <ac:spMk id="6" creationId="{990B1CB8-E8E9-314E-BABB-1975FBA87D2D}"/>
          </ac:spMkLst>
        </pc:spChg>
        <pc:graphicFrameChg chg="mod modGraphic">
          <ac:chgData name="Coppoletta Manuela" userId="56b3fd3e-d554-4e2e-b2be-b3350fec4795" providerId="ADAL" clId="{679DCD6E-BA77-4A3D-AA71-88BDD9640DFA}" dt="2024-04-03T09:48:56.337" v="1712" actId="20577"/>
          <ac:graphicFrameMkLst>
            <pc:docMk/>
            <pc:sldMk cId="2632621656" sldId="266"/>
            <ac:graphicFrameMk id="5" creationId="{4E389CA4-FDD1-A047-8121-86CF3E1CA696}"/>
          </ac:graphicFrameMkLst>
        </pc:graphicFrameChg>
      </pc:sldChg>
      <pc:sldChg chg="modSp add mod">
        <pc:chgData name="Coppoletta Manuela" userId="56b3fd3e-d554-4e2e-b2be-b3350fec4795" providerId="ADAL" clId="{679DCD6E-BA77-4A3D-AA71-88BDD9640DFA}" dt="2024-04-03T10:16:12.156" v="2120"/>
        <pc:sldMkLst>
          <pc:docMk/>
          <pc:sldMk cId="1394567434" sldId="267"/>
        </pc:sldMkLst>
        <pc:spChg chg="mod">
          <ac:chgData name="Coppoletta Manuela" userId="56b3fd3e-d554-4e2e-b2be-b3350fec4795" providerId="ADAL" clId="{679DCD6E-BA77-4A3D-AA71-88BDD9640DFA}" dt="2024-04-03T09:49:25.200" v="1746" actId="20577"/>
          <ac:spMkLst>
            <pc:docMk/>
            <pc:sldMk cId="1394567434" sldId="267"/>
            <ac:spMk id="6" creationId="{990B1CB8-E8E9-314E-BABB-1975FBA87D2D}"/>
          </ac:spMkLst>
        </pc:spChg>
        <pc:graphicFrameChg chg="mod modGraphic">
          <ac:chgData name="Coppoletta Manuela" userId="56b3fd3e-d554-4e2e-b2be-b3350fec4795" providerId="ADAL" clId="{679DCD6E-BA77-4A3D-AA71-88BDD9640DFA}" dt="2024-04-03T10:16:12.156" v="2120"/>
          <ac:graphicFrameMkLst>
            <pc:docMk/>
            <pc:sldMk cId="1394567434" sldId="267"/>
            <ac:graphicFrameMk id="5" creationId="{4E389CA4-FDD1-A047-8121-86CF3E1CA696}"/>
          </ac:graphicFrameMkLst>
        </pc:graphicFrameChg>
      </pc:sldChg>
      <pc:sldChg chg="modSp add mod">
        <pc:chgData name="Coppoletta Manuela" userId="56b3fd3e-d554-4e2e-b2be-b3350fec4795" providerId="ADAL" clId="{679DCD6E-BA77-4A3D-AA71-88BDD9640DFA}" dt="2024-04-03T10:16:12.156" v="2120"/>
        <pc:sldMkLst>
          <pc:docMk/>
          <pc:sldMk cId="1315561849" sldId="268"/>
        </pc:sldMkLst>
        <pc:spChg chg="mod">
          <ac:chgData name="Coppoletta Manuela" userId="56b3fd3e-d554-4e2e-b2be-b3350fec4795" providerId="ADAL" clId="{679DCD6E-BA77-4A3D-AA71-88BDD9640DFA}" dt="2024-04-03T09:58:55.905" v="2025" actId="20577"/>
          <ac:spMkLst>
            <pc:docMk/>
            <pc:sldMk cId="1315561849" sldId="268"/>
            <ac:spMk id="6" creationId="{990B1CB8-E8E9-314E-BABB-1975FBA87D2D}"/>
          </ac:spMkLst>
        </pc:spChg>
        <pc:graphicFrameChg chg="mod modGraphic">
          <ac:chgData name="Coppoletta Manuela" userId="56b3fd3e-d554-4e2e-b2be-b3350fec4795" providerId="ADAL" clId="{679DCD6E-BA77-4A3D-AA71-88BDD9640DFA}" dt="2024-04-03T10:16:12.156" v="2120"/>
          <ac:graphicFrameMkLst>
            <pc:docMk/>
            <pc:sldMk cId="1315561849" sldId="268"/>
            <ac:graphicFrameMk id="5" creationId="{4E389CA4-FDD1-A047-8121-86CF3E1CA696}"/>
          </ac:graphicFrameMkLst>
        </pc:graphicFrameChg>
      </pc:sldChg>
      <pc:sldChg chg="modSp add mod">
        <pc:chgData name="Coppoletta Manuela" userId="56b3fd3e-d554-4e2e-b2be-b3350fec4795" providerId="ADAL" clId="{679DCD6E-BA77-4A3D-AA71-88BDD9640DFA}" dt="2024-04-03T10:17:12.770" v="2140"/>
        <pc:sldMkLst>
          <pc:docMk/>
          <pc:sldMk cId="2320735225" sldId="269"/>
        </pc:sldMkLst>
        <pc:spChg chg="mod">
          <ac:chgData name="Coppoletta Manuela" userId="56b3fd3e-d554-4e2e-b2be-b3350fec4795" providerId="ADAL" clId="{679DCD6E-BA77-4A3D-AA71-88BDD9640DFA}" dt="2024-04-03T10:01:44.773" v="2111" actId="20577"/>
          <ac:spMkLst>
            <pc:docMk/>
            <pc:sldMk cId="2320735225" sldId="269"/>
            <ac:spMk id="6" creationId="{990B1CB8-E8E9-314E-BABB-1975FBA87D2D}"/>
          </ac:spMkLst>
        </pc:spChg>
        <pc:graphicFrameChg chg="mod modGraphic">
          <ac:chgData name="Coppoletta Manuela" userId="56b3fd3e-d554-4e2e-b2be-b3350fec4795" providerId="ADAL" clId="{679DCD6E-BA77-4A3D-AA71-88BDD9640DFA}" dt="2024-04-03T10:17:12.770" v="2140"/>
          <ac:graphicFrameMkLst>
            <pc:docMk/>
            <pc:sldMk cId="2320735225" sldId="269"/>
            <ac:graphicFrameMk id="5" creationId="{4E389CA4-FDD1-A047-8121-86CF3E1CA696}"/>
          </ac:graphicFrameMkLst>
        </pc:graphicFrameChg>
      </pc:sldChg>
      <pc:sldChg chg="modSp add mod">
        <pc:chgData name="Coppoletta Manuela" userId="56b3fd3e-d554-4e2e-b2be-b3350fec4795" providerId="ADAL" clId="{679DCD6E-BA77-4A3D-AA71-88BDD9640DFA}" dt="2024-04-03T10:28:50.614" v="2707" actId="20577"/>
        <pc:sldMkLst>
          <pc:docMk/>
          <pc:sldMk cId="187149684" sldId="270"/>
        </pc:sldMkLst>
        <pc:spChg chg="mod">
          <ac:chgData name="Coppoletta Manuela" userId="56b3fd3e-d554-4e2e-b2be-b3350fec4795" providerId="ADAL" clId="{679DCD6E-BA77-4A3D-AA71-88BDD9640DFA}" dt="2024-04-03T10:21:36.856" v="2186" actId="20577"/>
          <ac:spMkLst>
            <pc:docMk/>
            <pc:sldMk cId="187149684" sldId="270"/>
            <ac:spMk id="6" creationId="{990B1CB8-E8E9-314E-BABB-1975FBA87D2D}"/>
          </ac:spMkLst>
        </pc:spChg>
        <pc:graphicFrameChg chg="mod modGraphic">
          <ac:chgData name="Coppoletta Manuela" userId="56b3fd3e-d554-4e2e-b2be-b3350fec4795" providerId="ADAL" clId="{679DCD6E-BA77-4A3D-AA71-88BDD9640DFA}" dt="2024-04-03T10:28:50.614" v="2707" actId="20577"/>
          <ac:graphicFrameMkLst>
            <pc:docMk/>
            <pc:sldMk cId="187149684" sldId="270"/>
            <ac:graphicFrameMk id="5" creationId="{4E389CA4-FDD1-A047-8121-86CF3E1CA696}"/>
          </ac:graphicFrameMkLst>
        </pc:graphicFrameChg>
      </pc:sldChg>
      <pc:sldChg chg="modSp add mod">
        <pc:chgData name="Coppoletta Manuela" userId="56b3fd3e-d554-4e2e-b2be-b3350fec4795" providerId="ADAL" clId="{679DCD6E-BA77-4A3D-AA71-88BDD9640DFA}" dt="2024-04-03T10:37:14.449" v="2874" actId="20577"/>
        <pc:sldMkLst>
          <pc:docMk/>
          <pc:sldMk cId="2055886083" sldId="271"/>
        </pc:sldMkLst>
        <pc:spChg chg="mod">
          <ac:chgData name="Coppoletta Manuela" userId="56b3fd3e-d554-4e2e-b2be-b3350fec4795" providerId="ADAL" clId="{679DCD6E-BA77-4A3D-AA71-88BDD9640DFA}" dt="2024-04-03T10:35:18.296" v="2726" actId="20577"/>
          <ac:spMkLst>
            <pc:docMk/>
            <pc:sldMk cId="2055886083" sldId="271"/>
            <ac:spMk id="6" creationId="{990B1CB8-E8E9-314E-BABB-1975FBA87D2D}"/>
          </ac:spMkLst>
        </pc:spChg>
        <pc:graphicFrameChg chg="mod modGraphic">
          <ac:chgData name="Coppoletta Manuela" userId="56b3fd3e-d554-4e2e-b2be-b3350fec4795" providerId="ADAL" clId="{679DCD6E-BA77-4A3D-AA71-88BDD9640DFA}" dt="2024-04-03T10:37:14.449" v="2874" actId="20577"/>
          <ac:graphicFrameMkLst>
            <pc:docMk/>
            <pc:sldMk cId="2055886083" sldId="271"/>
            <ac:graphicFrameMk id="5" creationId="{4E389CA4-FDD1-A047-8121-86CF3E1CA696}"/>
          </ac:graphicFrameMkLst>
        </pc:graphicFrameChg>
      </pc:sldChg>
      <pc:sldChg chg="modSp add mod">
        <pc:chgData name="Coppoletta Manuela" userId="56b3fd3e-d554-4e2e-b2be-b3350fec4795" providerId="ADAL" clId="{679DCD6E-BA77-4A3D-AA71-88BDD9640DFA}" dt="2024-04-03T10:43:36.867" v="3069" actId="20577"/>
        <pc:sldMkLst>
          <pc:docMk/>
          <pc:sldMk cId="4081318733" sldId="272"/>
        </pc:sldMkLst>
        <pc:spChg chg="mod">
          <ac:chgData name="Coppoletta Manuela" userId="56b3fd3e-d554-4e2e-b2be-b3350fec4795" providerId="ADAL" clId="{679DCD6E-BA77-4A3D-AA71-88BDD9640DFA}" dt="2024-04-03T10:37:36.409" v="2900" actId="20577"/>
          <ac:spMkLst>
            <pc:docMk/>
            <pc:sldMk cId="4081318733" sldId="272"/>
            <ac:spMk id="6" creationId="{990B1CB8-E8E9-314E-BABB-1975FBA87D2D}"/>
          </ac:spMkLst>
        </pc:spChg>
        <pc:graphicFrameChg chg="modGraphic">
          <ac:chgData name="Coppoletta Manuela" userId="56b3fd3e-d554-4e2e-b2be-b3350fec4795" providerId="ADAL" clId="{679DCD6E-BA77-4A3D-AA71-88BDD9640DFA}" dt="2024-04-03T10:43:36.867" v="3069" actId="20577"/>
          <ac:graphicFrameMkLst>
            <pc:docMk/>
            <pc:sldMk cId="4081318733" sldId="272"/>
            <ac:graphicFrameMk id="5" creationId="{4E389CA4-FDD1-A047-8121-86CF3E1CA696}"/>
          </ac:graphicFrameMkLst>
        </pc:graphicFrameChg>
      </pc:sldChg>
      <pc:sldChg chg="modSp add mod">
        <pc:chgData name="Coppoletta Manuela" userId="56b3fd3e-d554-4e2e-b2be-b3350fec4795" providerId="ADAL" clId="{679DCD6E-BA77-4A3D-AA71-88BDD9640DFA}" dt="2024-04-03T10:48:38.491" v="3603" actId="20577"/>
        <pc:sldMkLst>
          <pc:docMk/>
          <pc:sldMk cId="2584562470" sldId="273"/>
        </pc:sldMkLst>
        <pc:spChg chg="mod">
          <ac:chgData name="Coppoletta Manuela" userId="56b3fd3e-d554-4e2e-b2be-b3350fec4795" providerId="ADAL" clId="{679DCD6E-BA77-4A3D-AA71-88BDD9640DFA}" dt="2024-04-03T10:41:46.476" v="3039" actId="20577"/>
          <ac:spMkLst>
            <pc:docMk/>
            <pc:sldMk cId="2584562470" sldId="273"/>
            <ac:spMk id="6" creationId="{990B1CB8-E8E9-314E-BABB-1975FBA87D2D}"/>
          </ac:spMkLst>
        </pc:spChg>
        <pc:graphicFrameChg chg="modGraphic">
          <ac:chgData name="Coppoletta Manuela" userId="56b3fd3e-d554-4e2e-b2be-b3350fec4795" providerId="ADAL" clId="{679DCD6E-BA77-4A3D-AA71-88BDD9640DFA}" dt="2024-04-03T10:48:38.491" v="3603" actId="20577"/>
          <ac:graphicFrameMkLst>
            <pc:docMk/>
            <pc:sldMk cId="2584562470" sldId="273"/>
            <ac:graphicFrameMk id="5" creationId="{4E389CA4-FDD1-A047-8121-86CF3E1CA696}"/>
          </ac:graphicFrameMkLst>
        </pc:graphicFrameChg>
      </pc:sldChg>
      <pc:sldChg chg="modSp add mod">
        <pc:chgData name="Coppoletta Manuela" userId="56b3fd3e-d554-4e2e-b2be-b3350fec4795" providerId="ADAL" clId="{679DCD6E-BA77-4A3D-AA71-88BDD9640DFA}" dt="2024-04-03T10:51:29.967" v="3855" actId="20577"/>
        <pc:sldMkLst>
          <pc:docMk/>
          <pc:sldMk cId="3747811689" sldId="274"/>
        </pc:sldMkLst>
        <pc:spChg chg="mod">
          <ac:chgData name="Coppoletta Manuela" userId="56b3fd3e-d554-4e2e-b2be-b3350fec4795" providerId="ADAL" clId="{679DCD6E-BA77-4A3D-AA71-88BDD9640DFA}" dt="2024-04-03T10:48:59.755" v="3628" actId="20577"/>
          <ac:spMkLst>
            <pc:docMk/>
            <pc:sldMk cId="3747811689" sldId="274"/>
            <ac:spMk id="6" creationId="{990B1CB8-E8E9-314E-BABB-1975FBA87D2D}"/>
          </ac:spMkLst>
        </pc:spChg>
        <pc:graphicFrameChg chg="modGraphic">
          <ac:chgData name="Coppoletta Manuela" userId="56b3fd3e-d554-4e2e-b2be-b3350fec4795" providerId="ADAL" clId="{679DCD6E-BA77-4A3D-AA71-88BDD9640DFA}" dt="2024-04-03T10:51:29.967" v="3855" actId="20577"/>
          <ac:graphicFrameMkLst>
            <pc:docMk/>
            <pc:sldMk cId="3747811689" sldId="274"/>
            <ac:graphicFrameMk id="5" creationId="{4E389CA4-FDD1-A047-8121-86CF3E1CA696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30CCC767-4D08-B649-8B6A-63111BEF20DE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31599"/>
            <a:ext cx="2945659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5" y="9431599"/>
            <a:ext cx="2945659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81EEE85-BA52-EF4B-8E17-21D7E00C81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86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606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6229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27096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2457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74462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70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663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872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2582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2270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449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1897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27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4549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7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3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87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91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78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9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85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2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3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66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14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D6FA-E2AF-DC43-858D-1B8D02180AEC}" type="datetimeFigureOut">
              <a:rPr lang="it-IT" smtClean="0"/>
              <a:t>03/04/2024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59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807265"/>
              </p:ext>
            </p:extLst>
          </p:nvPr>
        </p:nvGraphicFramePr>
        <p:xfrm>
          <a:off x="964941" y="770773"/>
          <a:ext cx="9321876" cy="5034126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74850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allo zafferano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di patate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Bocconcini 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parmig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. reggiano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 prosciutto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pomodori e cetrioli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 pesto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Lasagne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Risotto alle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limone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Frittata 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8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passato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Lasagne al sugo di pesce/pesto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Insalatona con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tonno,fagioli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, insalata,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Purè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72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alla crema formaggi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tonno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Gnocchi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farro/pasta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Tacchino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Uova strapazzate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salvia e limone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 Purè di patate 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17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5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ragù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alle verdure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crema di verdure con crostini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pomodoro e ricotta (rose’)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Arrosto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Caciotta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Bastoncini di merluzzo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Frittata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all'olio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trifolate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Pomodori, carote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2584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DOLCE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197920"/>
            <a:ext cx="10691813" cy="560837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Porcari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Estivo| Anno Scolastico 2023-2024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15143" y="6535606"/>
            <a:ext cx="79356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900" dirty="0">
              <a:solidFill>
                <a:schemeClr val="bg1"/>
              </a:solidFill>
            </a:endParaRPr>
          </a:p>
          <a:p>
            <a:pPr algn="just"/>
            <a:r>
              <a:rPr lang="it-IT" sz="900" dirty="0">
                <a:solidFill>
                  <a:schemeClr val="bg1"/>
                </a:solidFill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lang="it-IT" sz="900" dirty="0" err="1">
                <a:solidFill>
                  <a:schemeClr val="bg1"/>
                </a:solidFill>
              </a:rPr>
              <a:t>Lgs</a:t>
            </a:r>
            <a:r>
              <a:rPr lang="it-IT" sz="900" dirty="0">
                <a:solidFill>
                  <a:schemeClr val="bg1"/>
                </a:solidFill>
              </a:rPr>
              <a:t>. 109/92, 88/2009 e </a:t>
            </a:r>
            <a:r>
              <a:rPr lang="it-IT" sz="900" dirty="0" err="1">
                <a:solidFill>
                  <a:schemeClr val="bg1"/>
                </a:solidFill>
              </a:rPr>
              <a:t>s.m.i.</a:t>
            </a:r>
            <a:r>
              <a:rPr lang="it-IT" sz="900" dirty="0">
                <a:solidFill>
                  <a:schemeClr val="bg1"/>
                </a:solidFill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2874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179611"/>
              </p:ext>
            </p:extLst>
          </p:nvPr>
        </p:nvGraphicFramePr>
        <p:xfrm>
          <a:off x="964941" y="770773"/>
          <a:ext cx="9321876" cy="5399328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74850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allo zafferano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NO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di patate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 NO LATTOSIO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NO LATTOSIO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 prosciutto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pomodori e cetrioli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Lasagne al pomodoro NO BESCIAMELLA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alle carote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limone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 con zucchine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8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Yogurt/budino soia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NO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passato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Lasagne al sugo di pesce/pesto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NO LATTOSIO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Insalatona con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tonno,fagioli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, insalata,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manzo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Purè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72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Yogurt/budino soia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tonno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farro/pasta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NO LATTOSIO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Tacchino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Uova strapazzate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Legumi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salvia e limone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 Purè di patate e carote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17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Yogurt/budino soia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5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ragù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alle verdure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crema di verdure con crostini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Arrosto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Bastoncini di merluzzo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Frittata con zucchine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all'olio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trifolate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Pomodori, carote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2584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DOLCE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197920"/>
            <a:ext cx="10691813" cy="560837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Porcari – DIETA NO LATTOSIO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Estivo| Anno Scolastico 2023-2024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15143" y="6535606"/>
            <a:ext cx="79356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900" dirty="0">
              <a:solidFill>
                <a:schemeClr val="bg1"/>
              </a:solidFill>
            </a:endParaRPr>
          </a:p>
          <a:p>
            <a:pPr algn="just"/>
            <a:r>
              <a:rPr lang="it-IT" sz="900" dirty="0">
                <a:solidFill>
                  <a:schemeClr val="bg1"/>
                </a:solidFill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lang="it-IT" sz="900" dirty="0" err="1">
                <a:solidFill>
                  <a:schemeClr val="bg1"/>
                </a:solidFill>
              </a:rPr>
              <a:t>Lgs</a:t>
            </a:r>
            <a:r>
              <a:rPr lang="it-IT" sz="900" dirty="0">
                <a:solidFill>
                  <a:schemeClr val="bg1"/>
                </a:solidFill>
              </a:rPr>
              <a:t>. 109/92, 88/2009 e </a:t>
            </a:r>
            <a:r>
              <a:rPr lang="it-IT" sz="900" dirty="0" err="1">
                <a:solidFill>
                  <a:schemeClr val="bg1"/>
                </a:solidFill>
              </a:rPr>
              <a:t>s.m.i.</a:t>
            </a:r>
            <a:r>
              <a:rPr lang="it-IT" sz="900" dirty="0">
                <a:solidFill>
                  <a:schemeClr val="bg1"/>
                </a:solidFill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8470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941035"/>
              </p:ext>
            </p:extLst>
          </p:nvPr>
        </p:nvGraphicFramePr>
        <p:xfrm>
          <a:off x="964941" y="770773"/>
          <a:ext cx="9321876" cy="5308558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74850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allo zafferano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alle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di patate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Bocconcini 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parmig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. Reggiano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 prosciutto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pomodori e cetrioli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 pesto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Lasagne S/G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pasta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limone S/G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Mozzarella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 con zucchine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8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Yogurt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S/G 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passato di verdure con pasta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S/G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 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Lasagne S/G al sugo di pesce/pesto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Insalatona con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tonno,fagioli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, insalata, pomodori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manzo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Purè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72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 S/G Yogurt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alla crema formaggi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 tonno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farro/pasta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Tacchino arrosto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Uova strapazzate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salvia e limone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 Purè di patate e carote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17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 Yogurt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5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 ragù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alle verdure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crema di verdure con crostini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S/G 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pomodoro e ricotta (rose’)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Arrosto manzo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Caciotta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merluzzo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Frittata con zucchine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S/G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all'olio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trifolate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Pomodori, carote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2584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DOLCE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S/G </a:t>
                      </a:r>
                      <a:endParaRPr lang="it-IT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197920"/>
            <a:ext cx="10691813" cy="560837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Porcari – DIETA NO GLUTINE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Estivo| Anno Scolastico 2023-2024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15143" y="6535606"/>
            <a:ext cx="79356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900" dirty="0">
              <a:solidFill>
                <a:schemeClr val="bg1"/>
              </a:solidFill>
            </a:endParaRPr>
          </a:p>
          <a:p>
            <a:pPr algn="just"/>
            <a:r>
              <a:rPr lang="it-IT" sz="900" dirty="0">
                <a:solidFill>
                  <a:schemeClr val="bg1"/>
                </a:solidFill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lang="it-IT" sz="900" dirty="0" err="1">
                <a:solidFill>
                  <a:schemeClr val="bg1"/>
                </a:solidFill>
              </a:rPr>
              <a:t>Lgs</a:t>
            </a:r>
            <a:r>
              <a:rPr lang="it-IT" sz="900" dirty="0">
                <a:solidFill>
                  <a:schemeClr val="bg1"/>
                </a:solidFill>
              </a:rPr>
              <a:t>. 109/92, 88/2009 e </a:t>
            </a:r>
            <a:r>
              <a:rPr lang="it-IT" sz="900" dirty="0" err="1">
                <a:solidFill>
                  <a:schemeClr val="bg1"/>
                </a:solidFill>
              </a:rPr>
              <a:t>s.m.i.</a:t>
            </a:r>
            <a:r>
              <a:rPr lang="it-IT" sz="900" dirty="0">
                <a:solidFill>
                  <a:schemeClr val="bg1"/>
                </a:solidFill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962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493354"/>
              </p:ext>
            </p:extLst>
          </p:nvPr>
        </p:nvGraphicFramePr>
        <p:xfrm>
          <a:off x="964941" y="770773"/>
          <a:ext cx="9321876" cy="5716384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74850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allo zafferano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alle zucchine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S/G NO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di patate S/G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 S/G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Bocconcini 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parmig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. Reggiano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S/G NO LATTOSIO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 prosciutto S/G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pomodori e cetrioli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 pesto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Lasagne S/G al pomodoro NO BESCIAMELLA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pasta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alle carote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limone S/G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 Mozzarella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 S/G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 con zucchine S/G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8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Yogurt o budino di soia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S/G NO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S/G 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passato di verdure con pasta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S/G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 pesto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Lasagne S/G al sugo di pesce/pesto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S/G NO LATTOSIO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Insalatona con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tonno,fagioli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, insalata, pomodori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manzo S/G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S/G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Purè S/G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72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Yogurt o budino di soia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all’olio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 tonno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farro/pasta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Tacchino arrosto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Uova strapazzate al pomodoro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Legumi all’olio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salvia e limone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 Purè di patate e carote S/G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17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Yogurt o budino di soia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5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 ragù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S/G alle verdure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crema di verdure con crostini S/G NO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all’olio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S/G 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 pomodoro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Arrosto manzo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pollo all’olio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merluzzo S/G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Frittata con zucchine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S/G NO LATTE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all'olio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trifolate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Pomodori, carote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2584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DOLCE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S/G </a:t>
                      </a:r>
                      <a:endParaRPr lang="it-IT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S/G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197920"/>
            <a:ext cx="10691813" cy="560837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Porcari – DIETA NO GLUTINE E NO LATTOSIO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Estivo| Anno Scolastico 2023-2024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15143" y="6535606"/>
            <a:ext cx="79356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900" dirty="0">
              <a:solidFill>
                <a:schemeClr val="bg1"/>
              </a:solidFill>
            </a:endParaRPr>
          </a:p>
          <a:p>
            <a:pPr algn="just"/>
            <a:r>
              <a:rPr lang="it-IT" sz="900" dirty="0">
                <a:solidFill>
                  <a:schemeClr val="bg1"/>
                </a:solidFill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lang="it-IT" sz="900" dirty="0" err="1">
                <a:solidFill>
                  <a:schemeClr val="bg1"/>
                </a:solidFill>
              </a:rPr>
              <a:t>Lgs</a:t>
            </a:r>
            <a:r>
              <a:rPr lang="it-IT" sz="900" dirty="0">
                <a:solidFill>
                  <a:schemeClr val="bg1"/>
                </a:solidFill>
              </a:rPr>
              <a:t>. 109/92, 88/2009 e </a:t>
            </a:r>
            <a:r>
              <a:rPr lang="it-IT" sz="900" dirty="0" err="1">
                <a:solidFill>
                  <a:schemeClr val="bg1"/>
                </a:solidFill>
              </a:rPr>
              <a:t>s.m.i.</a:t>
            </a:r>
            <a:r>
              <a:rPr lang="it-IT" sz="900" dirty="0">
                <a:solidFill>
                  <a:schemeClr val="bg1"/>
                </a:solidFill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2621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823813"/>
              </p:ext>
            </p:extLst>
          </p:nvPr>
        </p:nvGraphicFramePr>
        <p:xfrm>
          <a:off x="964941" y="770773"/>
          <a:ext cx="9321876" cy="5124896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74850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allo zafferano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di patate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Bocconcini 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parmig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. reggiano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Legumi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pomodori e cetrioli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 pesto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Lasagne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Risotto alle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limone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Frittata 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Legumi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8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passato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Lasagne al sugo di pesce/pesto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Insalatona con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tonno,fagioli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, insalata,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Purè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72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alla crema formaggi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tonno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Gnocchi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farro/pasta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Tacchino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Uova strapazzate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salvia e limone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 Purè di patate 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17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5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ragù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alle verdure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crema di verdure con crostini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pomodoro e ricotta (rose’)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Arrosto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Caciotta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Bastoncini di merluzzo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Frittata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all'olio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trifolate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Pomodori, carote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2584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DOLCE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197920"/>
            <a:ext cx="10691813" cy="560837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Porcari – DIETA NO MAIALE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Estivo| Anno Scolastico 2023-2024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15143" y="6535606"/>
            <a:ext cx="79356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900" dirty="0">
              <a:solidFill>
                <a:schemeClr val="bg1"/>
              </a:solidFill>
            </a:endParaRPr>
          </a:p>
          <a:p>
            <a:pPr algn="just"/>
            <a:r>
              <a:rPr lang="it-IT" sz="900" dirty="0">
                <a:solidFill>
                  <a:schemeClr val="bg1"/>
                </a:solidFill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lang="it-IT" sz="900" dirty="0" err="1">
                <a:solidFill>
                  <a:schemeClr val="bg1"/>
                </a:solidFill>
              </a:rPr>
              <a:t>Lgs</a:t>
            </a:r>
            <a:r>
              <a:rPr lang="it-IT" sz="900" dirty="0">
                <a:solidFill>
                  <a:schemeClr val="bg1"/>
                </a:solidFill>
              </a:rPr>
              <a:t>. 109/92, 88/2009 e </a:t>
            </a:r>
            <a:r>
              <a:rPr lang="it-IT" sz="900" dirty="0" err="1">
                <a:solidFill>
                  <a:schemeClr val="bg1"/>
                </a:solidFill>
              </a:rPr>
              <a:t>s.m.i.</a:t>
            </a:r>
            <a:r>
              <a:rPr lang="it-IT" sz="900" dirty="0">
                <a:solidFill>
                  <a:schemeClr val="bg1"/>
                </a:solidFill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8893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599578"/>
              </p:ext>
            </p:extLst>
          </p:nvPr>
        </p:nvGraphicFramePr>
        <p:xfrm>
          <a:off x="964941" y="770773"/>
          <a:ext cx="9321876" cy="5124896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74850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allo zafferano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di patate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Pesce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Bocconcini 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parmig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. reggiano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Legumi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pomodori e cetrioli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 pesto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Lasagne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Risotto alle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Pesce al vapore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Frittata 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Legumi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8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passato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Lasagne al sugo di pesce/pesto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Formaggio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Insalatona con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tonno,fagioli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, insalata,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legumi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Purè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72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alla crema formaggi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tonno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Gnocchi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farro/pasta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Legumi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Uova strapazzate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salvia e limone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 Purè di patate 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17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5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alle verdure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crema di verdure con crostini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pomodoro e ricotta (rose’)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Bocc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. di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prmigiano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Legumi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Caciotta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Bastoncini di merluzzo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Frittata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all'olio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trifolate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Pomodori, carote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2584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DOLCE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197920"/>
            <a:ext cx="10691813" cy="560837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Porcari – DIETA NO CARNE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Estivo| Anno Scolastico 2023-2024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15143" y="6535606"/>
            <a:ext cx="79356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900" dirty="0">
              <a:solidFill>
                <a:schemeClr val="bg1"/>
              </a:solidFill>
            </a:endParaRPr>
          </a:p>
          <a:p>
            <a:pPr algn="just"/>
            <a:r>
              <a:rPr lang="it-IT" sz="900" dirty="0">
                <a:solidFill>
                  <a:schemeClr val="bg1"/>
                </a:solidFill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lang="it-IT" sz="900" dirty="0" err="1">
                <a:solidFill>
                  <a:schemeClr val="bg1"/>
                </a:solidFill>
              </a:rPr>
              <a:t>Lgs</a:t>
            </a:r>
            <a:r>
              <a:rPr lang="it-IT" sz="900" dirty="0">
                <a:solidFill>
                  <a:schemeClr val="bg1"/>
                </a:solidFill>
              </a:rPr>
              <a:t>. 109/92, 88/2009 e </a:t>
            </a:r>
            <a:r>
              <a:rPr lang="it-IT" sz="900" dirty="0" err="1">
                <a:solidFill>
                  <a:schemeClr val="bg1"/>
                </a:solidFill>
              </a:rPr>
              <a:t>s.m.i.</a:t>
            </a:r>
            <a:r>
              <a:rPr lang="it-IT" sz="900" dirty="0">
                <a:solidFill>
                  <a:schemeClr val="bg1"/>
                </a:solidFill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6543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679491"/>
              </p:ext>
            </p:extLst>
          </p:nvPr>
        </p:nvGraphicFramePr>
        <p:xfrm>
          <a:off x="964941" y="770773"/>
          <a:ext cx="9321876" cy="5377110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74850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allo zafferano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di patate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Bocconcini 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parmig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. reggiano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pomodori e cetrioli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Lasagne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pasta (NO LEGUMI NO FAGIOLINI)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Risotto alle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limone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Frittata 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al vapore/al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8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passato di verdure con pasta (no legumi no fagiolini)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Lasagne al sugo di pesce/pesto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Insalatona con tonno, insalata,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Purè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72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alla crema formaggi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tonno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Gnocchi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farro/pasta (no legumi – no fagiolini)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Tacchino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Uova strapazzate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salvia e limone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 Purè di patate 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17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5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ragù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alle verdure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crema di verdure con crostini (NO LEGUMI NO FAGIOLINI)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pomodoro e ricotta (rose’)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Arrosto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Caciotta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Bastoncini di merluzzo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Frittata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trifolate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Pomodori, carote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2584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DOLCE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197920"/>
            <a:ext cx="10691813" cy="560837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Porcari - FAVISMO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Estivo| Anno Scolastico 2023-2024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15143" y="6535606"/>
            <a:ext cx="79356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900" dirty="0">
              <a:solidFill>
                <a:schemeClr val="bg1"/>
              </a:solidFill>
            </a:endParaRPr>
          </a:p>
          <a:p>
            <a:pPr algn="just"/>
            <a:r>
              <a:rPr lang="it-IT" sz="900" dirty="0">
                <a:solidFill>
                  <a:schemeClr val="bg1"/>
                </a:solidFill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lang="it-IT" sz="900" dirty="0" err="1">
                <a:solidFill>
                  <a:schemeClr val="bg1"/>
                </a:solidFill>
              </a:rPr>
              <a:t>Lgs</a:t>
            </a:r>
            <a:r>
              <a:rPr lang="it-IT" sz="900" dirty="0">
                <a:solidFill>
                  <a:schemeClr val="bg1"/>
                </a:solidFill>
              </a:rPr>
              <a:t>. 109/92, 88/2009 e </a:t>
            </a:r>
            <a:r>
              <a:rPr lang="it-IT" sz="900" dirty="0" err="1">
                <a:solidFill>
                  <a:schemeClr val="bg1"/>
                </a:solidFill>
              </a:rPr>
              <a:t>s.m.i.</a:t>
            </a:r>
            <a:r>
              <a:rPr lang="it-IT" sz="900" dirty="0">
                <a:solidFill>
                  <a:schemeClr val="bg1"/>
                </a:solidFill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7811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800403"/>
              </p:ext>
            </p:extLst>
          </p:nvPr>
        </p:nvGraphicFramePr>
        <p:xfrm>
          <a:off x="964941" y="770773"/>
          <a:ext cx="9321876" cy="5171342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74850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allo zafferano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di patate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Bocconcini 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parmig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. reggiano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pomodori e cetrioli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Lasagne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pasta (NO LEGUMI)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Risotto alle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limone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Frittata 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8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passato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Lasagne al sugo di pesce/pesto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Insalatona con tonno, insalata,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Purè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72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alla crema formaggi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tonno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Gnocchi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farro/pasta (no legumi)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Tacchino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Uova strapazzate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salvia e limone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 Purè di patate 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17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5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ragù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alle verdure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crema di verdure con crostini (no legumi)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pomodoro e ricotta (rose’)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Arrosto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Caciotta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Bastoncini di merluzzo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Frittata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all'olio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trifolate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Pomodori, carote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2584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DOLCE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197920"/>
            <a:ext cx="10691813" cy="560837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Porcari – DIETA NO FRUTTA SECCA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Estivo| Anno Scolastico 2023-2024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15143" y="6535606"/>
            <a:ext cx="79356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900" dirty="0">
              <a:solidFill>
                <a:schemeClr val="bg1"/>
              </a:solidFill>
            </a:endParaRPr>
          </a:p>
          <a:p>
            <a:pPr algn="just"/>
            <a:r>
              <a:rPr lang="it-IT" sz="900" dirty="0">
                <a:solidFill>
                  <a:schemeClr val="bg1"/>
                </a:solidFill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lang="it-IT" sz="900" dirty="0" err="1">
                <a:solidFill>
                  <a:schemeClr val="bg1"/>
                </a:solidFill>
              </a:rPr>
              <a:t>Lgs</a:t>
            </a:r>
            <a:r>
              <a:rPr lang="it-IT" sz="900" dirty="0">
                <a:solidFill>
                  <a:schemeClr val="bg1"/>
                </a:solidFill>
              </a:rPr>
              <a:t>. 109/92, 88/2009 e </a:t>
            </a:r>
            <a:r>
              <a:rPr lang="it-IT" sz="900" dirty="0" err="1">
                <a:solidFill>
                  <a:schemeClr val="bg1"/>
                </a:solidFill>
              </a:rPr>
              <a:t>s.m.i.</a:t>
            </a:r>
            <a:r>
              <a:rPr lang="it-IT" sz="900" dirty="0">
                <a:solidFill>
                  <a:schemeClr val="bg1"/>
                </a:solidFill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1318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46522"/>
              </p:ext>
            </p:extLst>
          </p:nvPr>
        </p:nvGraphicFramePr>
        <p:xfrm>
          <a:off x="964941" y="770773"/>
          <a:ext cx="9321876" cy="5445718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74850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allo zafferano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zucchine BIANCA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SOLO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Pesce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Bocconcini 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parmig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. reggiano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di cetrioli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pasta (NO LEGUMI – no pomodoro)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alle carote (NO POMODORO)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limone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Frittata 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8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SOLO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passato di verdure con pasta NO LEGUMI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sugo di pesce NO POMODORO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Insalatona con tonno, insalata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manzo NO UOVA,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Purè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72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alla crema formaggi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burro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farro/pasta (no legumi no pomodoro)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Tacchino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salvia e limone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 Purè di patate 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17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5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ragù  BIANCA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verdure BIANCA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crema di verdure con crostini (no legumi – no pomodoro)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alla ricotta 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Arrosto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Caciotta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Formaggio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all'olio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trifolate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Carote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2584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DOLCE NO UOVO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197920"/>
            <a:ext cx="10691813" cy="560837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Porcari – DIETA NO FRUTTA SECCA/POMODORO/UOVA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Estivo| Anno Scolastico 2023-2024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15143" y="6535606"/>
            <a:ext cx="79356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900" dirty="0">
              <a:solidFill>
                <a:schemeClr val="bg1"/>
              </a:solidFill>
            </a:endParaRPr>
          </a:p>
          <a:p>
            <a:pPr algn="just"/>
            <a:r>
              <a:rPr lang="it-IT" sz="900" dirty="0">
                <a:solidFill>
                  <a:schemeClr val="bg1"/>
                </a:solidFill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lang="it-IT" sz="900" dirty="0" err="1">
                <a:solidFill>
                  <a:schemeClr val="bg1"/>
                </a:solidFill>
              </a:rPr>
              <a:t>Lgs</a:t>
            </a:r>
            <a:r>
              <a:rPr lang="it-IT" sz="900" dirty="0">
                <a:solidFill>
                  <a:schemeClr val="bg1"/>
                </a:solidFill>
              </a:rPr>
              <a:t>. 109/92, 88/2009 e </a:t>
            </a:r>
            <a:r>
              <a:rPr lang="it-IT" sz="900" dirty="0" err="1">
                <a:solidFill>
                  <a:schemeClr val="bg1"/>
                </a:solidFill>
              </a:rPr>
              <a:t>s.m.i.</a:t>
            </a:r>
            <a:r>
              <a:rPr lang="it-IT" sz="900" dirty="0">
                <a:solidFill>
                  <a:schemeClr val="bg1"/>
                </a:solidFill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4562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060609"/>
              </p:ext>
            </p:extLst>
          </p:nvPr>
        </p:nvGraphicFramePr>
        <p:xfrm>
          <a:off x="964941" y="770773"/>
          <a:ext cx="9321876" cy="5034126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74850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allo zafferano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di patate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Bocconcini 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parmig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. reggiano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 prosciutto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pomodori e cetrioli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 pesto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Lasagne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Risotto alle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limone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legumi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Frittata 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8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passato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Lasagne al sugo di pomodoro/pesto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lattuga e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Purè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72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alla crema formaggi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Gnocchi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farro/pasta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Tacchino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Uova strapazzate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salvia e limone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 Purè di patate 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17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5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ragù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alle verdure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crema di verdure con crostini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pomodoro e ricotta (rose’)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Arrosto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Caciotta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Frittata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all'olio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trifolate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Pomodori, carote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2584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DOLCE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197920"/>
            <a:ext cx="10691813" cy="560837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Porcari – DIETA NO PESCE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Estivo| Anno Scolastico 2023-2024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15143" y="6535606"/>
            <a:ext cx="79356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900" dirty="0">
              <a:solidFill>
                <a:schemeClr val="bg1"/>
              </a:solidFill>
            </a:endParaRPr>
          </a:p>
          <a:p>
            <a:pPr algn="just"/>
            <a:r>
              <a:rPr lang="it-IT" sz="900" dirty="0">
                <a:solidFill>
                  <a:schemeClr val="bg1"/>
                </a:solidFill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lang="it-IT" sz="900" dirty="0" err="1">
                <a:solidFill>
                  <a:schemeClr val="bg1"/>
                </a:solidFill>
              </a:rPr>
              <a:t>Lgs</a:t>
            </a:r>
            <a:r>
              <a:rPr lang="it-IT" sz="900" dirty="0">
                <a:solidFill>
                  <a:schemeClr val="bg1"/>
                </a:solidFill>
              </a:rPr>
              <a:t>. 109/92, 88/2009 e </a:t>
            </a:r>
            <a:r>
              <a:rPr lang="it-IT" sz="900" dirty="0" err="1">
                <a:solidFill>
                  <a:schemeClr val="bg1"/>
                </a:solidFill>
              </a:rPr>
              <a:t>s.m.i.</a:t>
            </a:r>
            <a:r>
              <a:rPr lang="it-IT" sz="900" dirty="0">
                <a:solidFill>
                  <a:schemeClr val="bg1"/>
                </a:solidFill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5886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628998"/>
              </p:ext>
            </p:extLst>
          </p:nvPr>
        </p:nvGraphicFramePr>
        <p:xfrm>
          <a:off x="964941" y="770773"/>
          <a:ext cx="9321876" cy="5514326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74850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allo zafferano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zucchine (bianca)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di patate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Bocconcini 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parmig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. reggiano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 prosciutto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di cetrioli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 (NO POMODORO)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 pesto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Lasagne solo besciamella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pasta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alle carote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limone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Frittata 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8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passato di verdure con pasta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Lasagne al sugo di pesce (BIANCHE NO POMODORO)/pesto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Insalatona con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tonno,fagioli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, insalata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manzo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Purè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72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alla crema formaggi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tonno BIANCA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all’olio/burro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farro/pasta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Tacchino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Uova strapazzate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salvia e limone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 Purè di patate 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17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5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ragù  BIANCA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verdure BIANCA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crema di verdure con crostini NO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alla ricotta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Arrosto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Caciotta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Bastoncini di merluzzo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Frittata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all'olio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trifolate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Carote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2584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DOLCE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197920"/>
            <a:ext cx="10691813" cy="560837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Porcari – NO POMODORO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Estivo| Anno Scolastico 2023-2024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15143" y="6535606"/>
            <a:ext cx="79356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900" dirty="0">
              <a:solidFill>
                <a:schemeClr val="bg1"/>
              </a:solidFill>
            </a:endParaRPr>
          </a:p>
          <a:p>
            <a:pPr algn="just"/>
            <a:r>
              <a:rPr lang="it-IT" sz="900" dirty="0">
                <a:solidFill>
                  <a:schemeClr val="bg1"/>
                </a:solidFill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lang="it-IT" sz="900" dirty="0" err="1">
                <a:solidFill>
                  <a:schemeClr val="bg1"/>
                </a:solidFill>
              </a:rPr>
              <a:t>Lgs</a:t>
            </a:r>
            <a:r>
              <a:rPr lang="it-IT" sz="900" dirty="0">
                <a:solidFill>
                  <a:schemeClr val="bg1"/>
                </a:solidFill>
              </a:rPr>
              <a:t>. 109/92, 88/2009 e </a:t>
            </a:r>
            <a:r>
              <a:rPr lang="it-IT" sz="900" dirty="0" err="1">
                <a:solidFill>
                  <a:schemeClr val="bg1"/>
                </a:solidFill>
              </a:rPr>
              <a:t>s.m.i.</a:t>
            </a:r>
            <a:r>
              <a:rPr lang="it-IT" sz="900" dirty="0">
                <a:solidFill>
                  <a:schemeClr val="bg1"/>
                </a:solidFill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149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633235"/>
              </p:ext>
            </p:extLst>
          </p:nvPr>
        </p:nvGraphicFramePr>
        <p:xfrm>
          <a:off x="964941" y="770773"/>
          <a:ext cx="9321876" cy="5124896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74850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allo zafferano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Frittata di patate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Bocconcini 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parmig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. reggiano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 prosciutto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pomodori e cetrioli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 pesto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Lasagne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Risotto alle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limone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Frittata 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8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passato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Lasagne al sugo di pesce/pesto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Insalatona con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tonno,fagioli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, insalata,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Purè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72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alla crema formaggi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tonno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Gnocchi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farro/pasta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Tacchino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Uova strapazzate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salvia e limone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 Purè di patate 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17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5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ragù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alle verdure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crema di verdure con crostini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pomodoro e ricotta (rose’)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Arrosto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Caciotta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Bastoncini di merluzzo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Frittata con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all'olio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trifolate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Pomodori, carote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2584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DOLCE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di stagione NO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197920"/>
            <a:ext cx="10691813" cy="560837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Porcari – NO KIWI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Estivo| Anno Scolastico 2023-2024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15143" y="6535606"/>
            <a:ext cx="79356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900" dirty="0">
              <a:solidFill>
                <a:schemeClr val="bg1"/>
              </a:solidFill>
            </a:endParaRPr>
          </a:p>
          <a:p>
            <a:pPr algn="just"/>
            <a:r>
              <a:rPr lang="it-IT" sz="900" dirty="0">
                <a:solidFill>
                  <a:schemeClr val="bg1"/>
                </a:solidFill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lang="it-IT" sz="900" dirty="0" err="1">
                <a:solidFill>
                  <a:schemeClr val="bg1"/>
                </a:solidFill>
              </a:rPr>
              <a:t>Lgs</a:t>
            </a:r>
            <a:r>
              <a:rPr lang="it-IT" sz="900" dirty="0">
                <a:solidFill>
                  <a:schemeClr val="bg1"/>
                </a:solidFill>
              </a:rPr>
              <a:t>. 109/92, 88/2009 e </a:t>
            </a:r>
            <a:r>
              <a:rPr lang="it-IT" sz="900" dirty="0" err="1">
                <a:solidFill>
                  <a:schemeClr val="bg1"/>
                </a:solidFill>
              </a:rPr>
              <a:t>s.m.i.</a:t>
            </a:r>
            <a:r>
              <a:rPr lang="it-IT" sz="900" dirty="0">
                <a:solidFill>
                  <a:schemeClr val="bg1"/>
                </a:solidFill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0735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335322"/>
              </p:ext>
            </p:extLst>
          </p:nvPr>
        </p:nvGraphicFramePr>
        <p:xfrm>
          <a:off x="964941" y="770773"/>
          <a:ext cx="9321876" cy="5102734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74850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olio e parmigiano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allo zafferano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 NO UOVO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Bocconcini 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parmig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. reggiano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 prosciutto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pomodori e cetrioli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Risotto alle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limone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 NO UOVO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8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passato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 al sugo di pesce/pesto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Insalatona con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tonno,fagioli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, insalata,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manzo NO UOVO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Purè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72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alla crema formaggi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tonno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farro/pasta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Tacchino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salvia e limone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 Purè di patate 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17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frutta stagione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5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ragù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alle verdure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crema di verdure con crostini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pomodoro e ricotta (rose’)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Arrosto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Caciotta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merluzzo NO UOVO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Legumi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all'olio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trifolate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Pomodori, carote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2584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DOLCE NO UOVO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</a:t>
                      </a:r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197920"/>
            <a:ext cx="10691813" cy="560837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Porcari – DIETA NO UOVO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Estivo| Anno Scolastico 2023-2024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15143" y="6535606"/>
            <a:ext cx="79356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900" dirty="0">
              <a:solidFill>
                <a:schemeClr val="bg1"/>
              </a:solidFill>
            </a:endParaRPr>
          </a:p>
          <a:p>
            <a:pPr algn="just"/>
            <a:r>
              <a:rPr lang="it-IT" sz="900" dirty="0">
                <a:solidFill>
                  <a:schemeClr val="bg1"/>
                </a:solidFill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lang="it-IT" sz="900" dirty="0" err="1">
                <a:solidFill>
                  <a:schemeClr val="bg1"/>
                </a:solidFill>
              </a:rPr>
              <a:t>Lgs</a:t>
            </a:r>
            <a:r>
              <a:rPr lang="it-IT" sz="900" dirty="0">
                <a:solidFill>
                  <a:schemeClr val="bg1"/>
                </a:solidFill>
              </a:rPr>
              <a:t>. 109/92, 88/2009 e </a:t>
            </a:r>
            <a:r>
              <a:rPr lang="it-IT" sz="900" dirty="0" err="1">
                <a:solidFill>
                  <a:schemeClr val="bg1"/>
                </a:solidFill>
              </a:rPr>
              <a:t>s.m.i.</a:t>
            </a:r>
            <a:r>
              <a:rPr lang="it-IT" sz="900" dirty="0">
                <a:solidFill>
                  <a:schemeClr val="bg1"/>
                </a:solidFill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4567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600403"/>
              </p:ext>
            </p:extLst>
          </p:nvPr>
        </p:nvGraphicFramePr>
        <p:xfrm>
          <a:off x="964941" y="770773"/>
          <a:ext cx="9321876" cy="5193504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5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74850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olio e parmigiano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allo zafferano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alle zucchine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pesce NO UOVO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Bocconcini 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parmig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. reggiano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al prosciutto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pomodori e cetrioli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Patate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olio e parmigiano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Risotto alle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limone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Mozzarella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pesce NO UOVO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al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Arista al forno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 vapore/al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78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 no fragola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Pizza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passato di verdure con 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 al sugo di pesce/pesto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Insalatona con </a:t>
                      </a:r>
                      <a:r>
                        <a:rPr lang="it-IT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tonno,fagioli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, insalata, 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 latte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Polpette di manzo NO UOVO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Formaggio 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Insalata mista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Purè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vapore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Pomodori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172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 no fragola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 alla crema formaggi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tonno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pomodoro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Minestra di verdure con farro/pasta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pomodoro e basilico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Prosciutto cotto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Tacchino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Petto di pollo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Stracchino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Merluzzo salvia e limone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Carote filate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Patate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Piselli saltati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 Purè di patate e carote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117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Yogurt no fragola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5237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5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Pasta al ragù 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Pasta alle verdure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crema di verdure con crostini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Risotto alla parmigiana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Pasta pomodoro e ricotta (rose’)</a:t>
                      </a:r>
                    </a:p>
                  </a:txBody>
                  <a:tcPr marL="0" marR="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968606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Pollo arrosto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Arrosto manzo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Caciotta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Bastoncini di merluzzo NO UOVO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Legumi all’olio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56031"/>
                  </a:ext>
                </a:extLst>
              </a:tr>
              <a:tr h="21523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fagiolini all'olio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Insalata verde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Zucchine trifolate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Pomodori, carote e mais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174131"/>
                  </a:ext>
                </a:extLst>
              </a:tr>
              <a:tr h="2584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Pane </a:t>
                      </a:r>
                      <a:r>
                        <a:rPr lang="it-IT" sz="900" b="1" i="0" u="none" strike="noStrike" dirty="0">
                          <a:effectLst/>
                          <a:latin typeface="Arial" panose="020B0604020202020204" pitchFamily="34" charset="0"/>
                        </a:rPr>
                        <a:t>DOLCE NO UOVO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i="0" u="none" strike="noStrike">
                          <a:effectLst/>
                          <a:latin typeface="Arial" panose="020B0604020202020204" pitchFamily="34" charset="0"/>
                        </a:rPr>
                        <a:t>Pane Frutta di stagione </a:t>
                      </a:r>
                      <a:r>
                        <a:rPr lang="it-IT" sz="900" b="0" i="0" u="none" strike="noStrike" dirty="0">
                          <a:effectLst/>
                          <a:latin typeface="Arial" panose="020B0604020202020204" pitchFamily="34" charset="0"/>
                        </a:rPr>
                        <a:t>no fragole e kiwi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04091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197920"/>
            <a:ext cx="10691813" cy="560837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Porcari – DIETA NO UOVO/FRAGOLE/KIWI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Estivo| Anno Scolastico 2023-2024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15143" y="6535606"/>
            <a:ext cx="79356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900" dirty="0">
              <a:solidFill>
                <a:schemeClr val="bg1"/>
              </a:solidFill>
            </a:endParaRPr>
          </a:p>
          <a:p>
            <a:pPr algn="just"/>
            <a:r>
              <a:rPr lang="it-IT" sz="900" dirty="0">
                <a:solidFill>
                  <a:schemeClr val="bg1"/>
                </a:solidFill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lang="it-IT" sz="900" dirty="0" err="1">
                <a:solidFill>
                  <a:schemeClr val="bg1"/>
                </a:solidFill>
              </a:rPr>
              <a:t>Lgs</a:t>
            </a:r>
            <a:r>
              <a:rPr lang="it-IT" sz="900" dirty="0">
                <a:solidFill>
                  <a:schemeClr val="bg1"/>
                </a:solidFill>
              </a:rPr>
              <a:t>. 109/92, 88/2009 e </a:t>
            </a:r>
            <a:r>
              <a:rPr lang="it-IT" sz="900" dirty="0" err="1">
                <a:solidFill>
                  <a:schemeClr val="bg1"/>
                </a:solidFill>
              </a:rPr>
              <a:t>s.m.i.</a:t>
            </a:r>
            <a:r>
              <a:rPr lang="it-IT" sz="900" dirty="0">
                <a:solidFill>
                  <a:schemeClr val="bg1"/>
                </a:solidFill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55618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2991012FF47343AD7E9DF6778A1EA7" ma:contentTypeVersion="10" ma:contentTypeDescription="Creare un nuovo documento." ma:contentTypeScope="" ma:versionID="bd8dd381092c578e0a14dbf91dd77028">
  <xsd:schema xmlns:xsd="http://www.w3.org/2001/XMLSchema" xmlns:xs="http://www.w3.org/2001/XMLSchema" xmlns:p="http://schemas.microsoft.com/office/2006/metadata/properties" xmlns:ns3="a2ae98da-6c95-4333-a5b8-6418a3165ec2" targetNamespace="http://schemas.microsoft.com/office/2006/metadata/properties" ma:root="true" ma:fieldsID="aa67df11e34130dab0de724a0420b151" ns3:_="">
    <xsd:import namespace="a2ae98da-6c95-4333-a5b8-6418a3165ec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e98da-6c95-4333-a5b8-6418a3165e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8AB4E8-E1C0-49E3-A762-0092CC7044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ACF292-6AE1-4DE6-9E20-92D5F69C67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ae98da-6c95-4333-a5b8-6418a3165e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DEACD16-C408-43B4-B27E-25BC08AF4821}">
  <ds:schemaRefs>
    <ds:schemaRef ds:uri="a2ae98da-6c95-4333-a5b8-6418a3165ec2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8135</Words>
  <Application>Microsoft Office PowerPoint</Application>
  <PresentationFormat>Personalizzato</PresentationFormat>
  <Paragraphs>1583</Paragraphs>
  <Slides>14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Gotham-Medium</vt:lpstr>
      <vt:lpstr>Tema di Office</vt:lpstr>
      <vt:lpstr>Menu Scuole Porcari Estivo| Anno Scolastico 2023-2024</vt:lpstr>
      <vt:lpstr>Menu Scuole Porcari - FAVISMO Estivo| Anno Scolastico 2023-2024</vt:lpstr>
      <vt:lpstr>Menu Scuole Porcari – DIETA NO FRUTTA SECCA Estivo| Anno Scolastico 2023-2024</vt:lpstr>
      <vt:lpstr>Menu Scuole Porcari – DIETA NO FRUTTA SECCA/POMODORO/UOVA Estivo| Anno Scolastico 2023-2024</vt:lpstr>
      <vt:lpstr>Menu Scuole Porcari – DIETA NO PESCE Estivo| Anno Scolastico 2023-2024</vt:lpstr>
      <vt:lpstr>Menu Scuole Porcari – NO POMODORO Estivo| Anno Scolastico 2023-2024</vt:lpstr>
      <vt:lpstr>Menu Scuole Porcari – NO KIWI Estivo| Anno Scolastico 2023-2024</vt:lpstr>
      <vt:lpstr>Menu Scuole Porcari – DIETA NO UOVO Estivo| Anno Scolastico 2023-2024</vt:lpstr>
      <vt:lpstr>Menu Scuole Porcari – DIETA NO UOVO/FRAGOLE/KIWI Estivo| Anno Scolastico 2023-2024</vt:lpstr>
      <vt:lpstr>Menu Scuole Porcari – DIETA NO LATTOSIO Estivo| Anno Scolastico 2023-2024</vt:lpstr>
      <vt:lpstr>Menu Scuole Porcari – DIETA NO GLUTINE Estivo| Anno Scolastico 2023-2024</vt:lpstr>
      <vt:lpstr>Menu Scuole Porcari – DIETA NO GLUTINE E NO LATTOSIO Estivo| Anno Scolastico 2023-2024</vt:lpstr>
      <vt:lpstr>Menu Scuole Porcari – DIETA NO MAIALE Estivo| Anno Scolastico 2023-2024</vt:lpstr>
      <vt:lpstr>Menu Scuole Porcari – DIETA NO CARNE Estivo| Anno Scolastico 2023-2024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Scuole Comune di XXX Primavera- Estate | Anno Scolastico 2018-2019</dc:title>
  <dc:creator>Utente4</dc:creator>
  <cp:keywords>4 settimane; Cirghiotto; template menu; menu; POWER POINT; template</cp:keywords>
  <cp:lastModifiedBy>Coppoletta Manuela</cp:lastModifiedBy>
  <cp:revision>19</cp:revision>
  <cp:lastPrinted>2024-04-02T11:46:37Z</cp:lastPrinted>
  <dcterms:created xsi:type="dcterms:W3CDTF">2019-06-10T07:41:29Z</dcterms:created>
  <dcterms:modified xsi:type="dcterms:W3CDTF">2024-04-03T10:51:38Z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0x010100812991012FF47343AD7E9DF6778A1EA7</vt:lpwstr>
  </property>
  <property fmtid="{D5CDD505-2E9C-101B-9397-08002B2CF9AE}" pid="3" name="e81da6fad08c419ab7e1a8ebd5dce251">
    <vt:lpwstr>2019|f089f57a-336c-4409-8c31-cf7215494b8e</vt:lpwstr>
  </property>
  <property fmtid="{D5CDD505-2E9C-101B-9397-08002B2CF9AE}" pid="4" name="TaxCatchAll">
    <vt:lpwstr>45;#2019</vt:lpwstr>
  </property>
  <property fmtid="{D5CDD505-2E9C-101B-9397-08002B2CF9AE}" pid="5" name="TaxKeyword">
    <vt:lpwstr>131;#POWER POINT|82ed11eb-b2d8-4f94-8474-7527a43529fa;#225;#menu|c05b870c-f84c-45ee-b68e-666eb4664dbe;#197;#Cirghiotto|745bb7e9-35a2-4314-9e10-450366324560;#142;#template|d0e390c6-b09d-4c8a-a62b-4e746fcda441;#309;#template menu|abcbdc46-27ea-43a7-a39f-c26</vt:lpwstr>
  </property>
  <property fmtid="{D5CDD505-2E9C-101B-9397-08002B2CF9AE}" pid="6" name="CIRAreaCompetenza">
    <vt:lpwstr/>
  </property>
  <property fmtid="{D5CDD505-2E9C-101B-9397-08002B2CF9AE}" pid="7" name="CIRAnno">
    <vt:lpwstr>47;#2020|d278d0b8-e6e8-45d1-87f1-e6237b2ab46d</vt:lpwstr>
  </property>
  <property fmtid="{D5CDD505-2E9C-101B-9397-08002B2CF9AE}" pid="8" name="CIROrganizzazione">
    <vt:lpwstr/>
  </property>
</Properties>
</file>