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4" r:id="rId6"/>
    <p:sldId id="265" r:id="rId7"/>
    <p:sldId id="266" r:id="rId8"/>
    <p:sldId id="267" r:id="rId9"/>
    <p:sldId id="268" r:id="rId10"/>
    <p:sldId id="269" r:id="rId11"/>
    <p:sldId id="263" r:id="rId12"/>
    <p:sldId id="262" r:id="rId13"/>
    <p:sldId id="260" r:id="rId14"/>
    <p:sldId id="259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9F8FA0-5300-412D-B944-C0461E953876}" v="43" dt="2023-10-24T10:53:52.843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olini Serena" userId="635da121-a189-4df7-879f-1915219dc8a8" providerId="ADAL" clId="{8A122C3F-B5A7-492F-AB08-481EAF87B957}"/>
    <pc:docChg chg="undo redo custSel addSld modSld">
      <pc:chgData name="Paolini Serena" userId="635da121-a189-4df7-879f-1915219dc8a8" providerId="ADAL" clId="{8A122C3F-B5A7-492F-AB08-481EAF87B957}" dt="2023-10-09T10:43:21.520" v="373" actId="20577"/>
      <pc:docMkLst>
        <pc:docMk/>
      </pc:docMkLst>
      <pc:sldChg chg="addSp delSp modSp add">
        <pc:chgData name="Paolini Serena" userId="635da121-a189-4df7-879f-1915219dc8a8" providerId="ADAL" clId="{8A122C3F-B5A7-492F-AB08-481EAF87B957}" dt="2023-10-09T07:18:16.664" v="85" actId="12385"/>
        <pc:sldMkLst>
          <pc:docMk/>
          <pc:sldMk cId="2988298043" sldId="256"/>
        </pc:sldMkLst>
        <pc:spChg chg="del mod">
          <ac:chgData name="Paolini Serena" userId="635da121-a189-4df7-879f-1915219dc8a8" providerId="ADAL" clId="{8A122C3F-B5A7-492F-AB08-481EAF87B957}" dt="2023-10-09T07:13:32.727" v="3" actId="478"/>
          <ac:spMkLst>
            <pc:docMk/>
            <pc:sldMk cId="2988298043" sldId="256"/>
            <ac:spMk id="2" creationId="{ECAFFB9B-BCEB-4856-937D-E966B85EABE2}"/>
          </ac:spMkLst>
        </pc:spChg>
        <pc:spChg chg="mod">
          <ac:chgData name="Paolini Serena" userId="635da121-a189-4df7-879f-1915219dc8a8" providerId="ADAL" clId="{8A122C3F-B5A7-492F-AB08-481EAF87B957}" dt="2023-10-09T07:16:50.144" v="78" actId="27636"/>
          <ac:spMkLst>
            <pc:docMk/>
            <pc:sldMk cId="2988298043" sldId="256"/>
            <ac:spMk id="3" creationId="{8BA06053-9C33-4616-8D49-D5C89C95A614}"/>
          </ac:spMkLst>
        </pc:spChg>
        <pc:spChg chg="add mod">
          <ac:chgData name="Paolini Serena" userId="635da121-a189-4df7-879f-1915219dc8a8" providerId="ADAL" clId="{8A122C3F-B5A7-492F-AB08-481EAF87B957}" dt="2023-10-09T07:17:50.472" v="84" actId="1076"/>
          <ac:spMkLst>
            <pc:docMk/>
            <pc:sldMk cId="2988298043" sldId="256"/>
            <ac:spMk id="5" creationId="{1B9EA906-E2E1-4115-A076-01B1DE5D8E40}"/>
          </ac:spMkLst>
        </pc:spChg>
        <pc:graphicFrameChg chg="add mod modGraphic">
          <ac:chgData name="Paolini Serena" userId="635da121-a189-4df7-879f-1915219dc8a8" providerId="ADAL" clId="{8A122C3F-B5A7-492F-AB08-481EAF87B957}" dt="2023-10-09T07:18:16.664" v="85" actId="12385"/>
          <ac:graphicFrameMkLst>
            <pc:docMk/>
            <pc:sldMk cId="2988298043" sldId="256"/>
            <ac:graphicFrameMk id="4" creationId="{277895F0-C8B5-4036-91ED-BC75652ED7B8}"/>
          </ac:graphicFrameMkLst>
        </pc:graphicFrameChg>
      </pc:sldChg>
      <pc:sldChg chg="modSp add">
        <pc:chgData name="Paolini Serena" userId="635da121-a189-4df7-879f-1915219dc8a8" providerId="ADAL" clId="{8A122C3F-B5A7-492F-AB08-481EAF87B957}" dt="2023-10-09T07:20:12.212" v="120" actId="20577"/>
        <pc:sldMkLst>
          <pc:docMk/>
          <pc:sldMk cId="3933966878" sldId="257"/>
        </pc:sldMkLst>
        <pc:spChg chg="mod">
          <ac:chgData name="Paolini Serena" userId="635da121-a189-4df7-879f-1915219dc8a8" providerId="ADAL" clId="{8A122C3F-B5A7-492F-AB08-481EAF87B957}" dt="2023-10-09T07:20:12.212" v="120" actId="20577"/>
          <ac:spMkLst>
            <pc:docMk/>
            <pc:sldMk cId="3933966878" sldId="257"/>
            <ac:spMk id="3" creationId="{8BA06053-9C33-4616-8D49-D5C89C95A614}"/>
          </ac:spMkLst>
        </pc:spChg>
        <pc:graphicFrameChg chg="mod">
          <ac:chgData name="Paolini Serena" userId="635da121-a189-4df7-879f-1915219dc8a8" providerId="ADAL" clId="{8A122C3F-B5A7-492F-AB08-481EAF87B957}" dt="2023-10-09T07:19:57.544" v="99"/>
          <ac:graphicFrameMkLst>
            <pc:docMk/>
            <pc:sldMk cId="3933966878" sldId="257"/>
            <ac:graphicFrameMk id="4" creationId="{277895F0-C8B5-4036-91ED-BC75652ED7B8}"/>
          </ac:graphicFrameMkLst>
        </pc:graphicFrameChg>
      </pc:sldChg>
      <pc:sldChg chg="modSp add">
        <pc:chgData name="Paolini Serena" userId="635da121-a189-4df7-879f-1915219dc8a8" providerId="ADAL" clId="{8A122C3F-B5A7-492F-AB08-481EAF87B957}" dt="2023-10-09T07:20:51.947" v="147" actId="20577"/>
        <pc:sldMkLst>
          <pc:docMk/>
          <pc:sldMk cId="3287666073" sldId="258"/>
        </pc:sldMkLst>
        <pc:spChg chg="mod">
          <ac:chgData name="Paolini Serena" userId="635da121-a189-4df7-879f-1915219dc8a8" providerId="ADAL" clId="{8A122C3F-B5A7-492F-AB08-481EAF87B957}" dt="2023-10-09T07:20:51.947" v="147" actId="20577"/>
          <ac:spMkLst>
            <pc:docMk/>
            <pc:sldMk cId="3287666073" sldId="258"/>
            <ac:spMk id="3" creationId="{8BA06053-9C33-4616-8D49-D5C89C95A614}"/>
          </ac:spMkLst>
        </pc:spChg>
        <pc:graphicFrameChg chg="mod">
          <ac:chgData name="Paolini Serena" userId="635da121-a189-4df7-879f-1915219dc8a8" providerId="ADAL" clId="{8A122C3F-B5A7-492F-AB08-481EAF87B957}" dt="2023-10-09T07:20:33.334" v="121"/>
          <ac:graphicFrameMkLst>
            <pc:docMk/>
            <pc:sldMk cId="3287666073" sldId="258"/>
            <ac:graphicFrameMk id="4" creationId="{277895F0-C8B5-4036-91ED-BC75652ED7B8}"/>
          </ac:graphicFrameMkLst>
        </pc:graphicFrameChg>
      </pc:sldChg>
      <pc:sldChg chg="modSp add">
        <pc:chgData name="Paolini Serena" userId="635da121-a189-4df7-879f-1915219dc8a8" providerId="ADAL" clId="{8A122C3F-B5A7-492F-AB08-481EAF87B957}" dt="2023-10-09T10:43:21.520" v="373" actId="20577"/>
        <pc:sldMkLst>
          <pc:docMk/>
          <pc:sldMk cId="4089641832" sldId="259"/>
        </pc:sldMkLst>
        <pc:spChg chg="mod">
          <ac:chgData name="Paolini Serena" userId="635da121-a189-4df7-879f-1915219dc8a8" providerId="ADAL" clId="{8A122C3F-B5A7-492F-AB08-481EAF87B957}" dt="2023-10-09T10:43:21.520" v="373" actId="20577"/>
          <ac:spMkLst>
            <pc:docMk/>
            <pc:sldMk cId="4089641832" sldId="259"/>
            <ac:spMk id="3" creationId="{8BA06053-9C33-4616-8D49-D5C89C95A614}"/>
          </ac:spMkLst>
        </pc:spChg>
        <pc:graphicFrameChg chg="mod">
          <ac:chgData name="Paolini Serena" userId="635da121-a189-4df7-879f-1915219dc8a8" providerId="ADAL" clId="{8A122C3F-B5A7-492F-AB08-481EAF87B957}" dt="2023-10-09T10:43:17.042" v="365"/>
          <ac:graphicFrameMkLst>
            <pc:docMk/>
            <pc:sldMk cId="4089641832" sldId="259"/>
            <ac:graphicFrameMk id="4" creationId="{277895F0-C8B5-4036-91ED-BC75652ED7B8}"/>
          </ac:graphicFrameMkLst>
        </pc:graphicFrameChg>
      </pc:sldChg>
      <pc:sldChg chg="modSp add">
        <pc:chgData name="Paolini Serena" userId="635da121-a189-4df7-879f-1915219dc8a8" providerId="ADAL" clId="{8A122C3F-B5A7-492F-AB08-481EAF87B957}" dt="2023-10-09T10:42:55.946" v="364" actId="20577"/>
        <pc:sldMkLst>
          <pc:docMk/>
          <pc:sldMk cId="3517748991" sldId="260"/>
        </pc:sldMkLst>
        <pc:spChg chg="mod">
          <ac:chgData name="Paolini Serena" userId="635da121-a189-4df7-879f-1915219dc8a8" providerId="ADAL" clId="{8A122C3F-B5A7-492F-AB08-481EAF87B957}" dt="2023-10-09T10:42:55.946" v="364" actId="20577"/>
          <ac:spMkLst>
            <pc:docMk/>
            <pc:sldMk cId="3517748991" sldId="260"/>
            <ac:spMk id="3" creationId="{8BA06053-9C33-4616-8D49-D5C89C95A614}"/>
          </ac:spMkLst>
        </pc:spChg>
        <pc:graphicFrameChg chg="mod modGraphic">
          <ac:chgData name="Paolini Serena" userId="635da121-a189-4df7-879f-1915219dc8a8" providerId="ADAL" clId="{8A122C3F-B5A7-492F-AB08-481EAF87B957}" dt="2023-10-09T10:42:46.081" v="349" actId="255"/>
          <ac:graphicFrameMkLst>
            <pc:docMk/>
            <pc:sldMk cId="3517748991" sldId="260"/>
            <ac:graphicFrameMk id="4" creationId="{277895F0-C8B5-4036-91ED-BC75652ED7B8}"/>
          </ac:graphicFrameMkLst>
        </pc:graphicFrameChg>
      </pc:sldChg>
      <pc:sldChg chg="modSp add">
        <pc:chgData name="Paolini Serena" userId="635da121-a189-4df7-879f-1915219dc8a8" providerId="ADAL" clId="{8A122C3F-B5A7-492F-AB08-481EAF87B957}" dt="2023-10-09T10:08:07.012" v="160" actId="255"/>
        <pc:sldMkLst>
          <pc:docMk/>
          <pc:sldMk cId="4192158435" sldId="261"/>
        </pc:sldMkLst>
        <pc:spChg chg="mod">
          <ac:chgData name="Paolini Serena" userId="635da121-a189-4df7-879f-1915219dc8a8" providerId="ADAL" clId="{8A122C3F-B5A7-492F-AB08-481EAF87B957}" dt="2023-10-09T10:07:44.230" v="158" actId="20577"/>
          <ac:spMkLst>
            <pc:docMk/>
            <pc:sldMk cId="4192158435" sldId="261"/>
            <ac:spMk id="3" creationId="{8BA06053-9C33-4616-8D49-D5C89C95A614}"/>
          </ac:spMkLst>
        </pc:spChg>
        <pc:graphicFrameChg chg="mod modGraphic">
          <ac:chgData name="Paolini Serena" userId="635da121-a189-4df7-879f-1915219dc8a8" providerId="ADAL" clId="{8A122C3F-B5A7-492F-AB08-481EAF87B957}" dt="2023-10-09T10:08:07.012" v="160" actId="255"/>
          <ac:graphicFrameMkLst>
            <pc:docMk/>
            <pc:sldMk cId="4192158435" sldId="261"/>
            <ac:graphicFrameMk id="4" creationId="{277895F0-C8B5-4036-91ED-BC75652ED7B8}"/>
          </ac:graphicFrameMkLst>
        </pc:graphicFrameChg>
      </pc:sldChg>
      <pc:sldChg chg="modSp add">
        <pc:chgData name="Paolini Serena" userId="635da121-a189-4df7-879f-1915219dc8a8" providerId="ADAL" clId="{8A122C3F-B5A7-492F-AB08-481EAF87B957}" dt="2023-10-09T10:41:24.082" v="347" actId="20577"/>
        <pc:sldMkLst>
          <pc:docMk/>
          <pc:sldMk cId="1198478433" sldId="262"/>
        </pc:sldMkLst>
        <pc:spChg chg="mod">
          <ac:chgData name="Paolini Serena" userId="635da121-a189-4df7-879f-1915219dc8a8" providerId="ADAL" clId="{8A122C3F-B5A7-492F-AB08-481EAF87B957}" dt="2023-10-09T10:41:24.082" v="347" actId="20577"/>
          <ac:spMkLst>
            <pc:docMk/>
            <pc:sldMk cId="1198478433" sldId="262"/>
            <ac:spMk id="3" creationId="{8BA06053-9C33-4616-8D49-D5C89C95A614}"/>
          </ac:spMkLst>
        </pc:spChg>
        <pc:graphicFrameChg chg="mod">
          <ac:chgData name="Paolini Serena" userId="635da121-a189-4df7-879f-1915219dc8a8" providerId="ADAL" clId="{8A122C3F-B5A7-492F-AB08-481EAF87B957}" dt="2023-10-09T10:41:16.870" v="340"/>
          <ac:graphicFrameMkLst>
            <pc:docMk/>
            <pc:sldMk cId="1198478433" sldId="262"/>
            <ac:graphicFrameMk id="4" creationId="{277895F0-C8B5-4036-91ED-BC75652ED7B8}"/>
          </ac:graphicFrameMkLst>
        </pc:graphicFrameChg>
      </pc:sldChg>
      <pc:sldChg chg="modSp add">
        <pc:chgData name="Paolini Serena" userId="635da121-a189-4df7-879f-1915219dc8a8" providerId="ADAL" clId="{8A122C3F-B5A7-492F-AB08-481EAF87B957}" dt="2023-10-09T10:41:01.566" v="339" actId="20577"/>
        <pc:sldMkLst>
          <pc:docMk/>
          <pc:sldMk cId="968304387" sldId="263"/>
        </pc:sldMkLst>
        <pc:spChg chg="mod">
          <ac:chgData name="Paolini Serena" userId="635da121-a189-4df7-879f-1915219dc8a8" providerId="ADAL" clId="{8A122C3F-B5A7-492F-AB08-481EAF87B957}" dt="2023-10-09T10:41:01.566" v="339" actId="20577"/>
          <ac:spMkLst>
            <pc:docMk/>
            <pc:sldMk cId="968304387" sldId="263"/>
            <ac:spMk id="3" creationId="{8BA06053-9C33-4616-8D49-D5C89C95A614}"/>
          </ac:spMkLst>
        </pc:spChg>
        <pc:graphicFrameChg chg="mod modGraphic">
          <ac:chgData name="Paolini Serena" userId="635da121-a189-4df7-879f-1915219dc8a8" providerId="ADAL" clId="{8A122C3F-B5A7-492F-AB08-481EAF87B957}" dt="2023-10-09T10:40:43.491" v="294" actId="255"/>
          <ac:graphicFrameMkLst>
            <pc:docMk/>
            <pc:sldMk cId="968304387" sldId="263"/>
            <ac:graphicFrameMk id="4" creationId="{277895F0-C8B5-4036-91ED-BC75652ED7B8}"/>
          </ac:graphicFrameMkLst>
        </pc:graphicFrameChg>
      </pc:sldChg>
      <pc:sldChg chg="modSp add">
        <pc:chgData name="Paolini Serena" userId="635da121-a189-4df7-879f-1915219dc8a8" providerId="ADAL" clId="{8A122C3F-B5A7-492F-AB08-481EAF87B957}" dt="2023-10-09T10:08:47.577" v="188" actId="255"/>
        <pc:sldMkLst>
          <pc:docMk/>
          <pc:sldMk cId="4100742" sldId="264"/>
        </pc:sldMkLst>
        <pc:spChg chg="mod">
          <ac:chgData name="Paolini Serena" userId="635da121-a189-4df7-879f-1915219dc8a8" providerId="ADAL" clId="{8A122C3F-B5A7-492F-AB08-481EAF87B957}" dt="2023-10-09T10:08:36.184" v="186" actId="20577"/>
          <ac:spMkLst>
            <pc:docMk/>
            <pc:sldMk cId="4100742" sldId="264"/>
            <ac:spMk id="3" creationId="{8BA06053-9C33-4616-8D49-D5C89C95A614}"/>
          </ac:spMkLst>
        </pc:spChg>
        <pc:graphicFrameChg chg="mod modGraphic">
          <ac:chgData name="Paolini Serena" userId="635da121-a189-4df7-879f-1915219dc8a8" providerId="ADAL" clId="{8A122C3F-B5A7-492F-AB08-481EAF87B957}" dt="2023-10-09T10:08:47.577" v="188" actId="255"/>
          <ac:graphicFrameMkLst>
            <pc:docMk/>
            <pc:sldMk cId="4100742" sldId="264"/>
            <ac:graphicFrameMk id="4" creationId="{277895F0-C8B5-4036-91ED-BC75652ED7B8}"/>
          </ac:graphicFrameMkLst>
        </pc:graphicFrameChg>
      </pc:sldChg>
      <pc:sldChg chg="modSp add">
        <pc:chgData name="Paolini Serena" userId="635da121-a189-4df7-879f-1915219dc8a8" providerId="ADAL" clId="{8A122C3F-B5A7-492F-AB08-481EAF87B957}" dt="2023-10-09T10:09:17.155" v="197" actId="255"/>
        <pc:sldMkLst>
          <pc:docMk/>
          <pc:sldMk cId="1530380715" sldId="265"/>
        </pc:sldMkLst>
        <pc:spChg chg="mod">
          <ac:chgData name="Paolini Serena" userId="635da121-a189-4df7-879f-1915219dc8a8" providerId="ADAL" clId="{8A122C3F-B5A7-492F-AB08-481EAF87B957}" dt="2023-10-09T10:09:08.590" v="195" actId="20577"/>
          <ac:spMkLst>
            <pc:docMk/>
            <pc:sldMk cId="1530380715" sldId="265"/>
            <ac:spMk id="3" creationId="{8BA06053-9C33-4616-8D49-D5C89C95A614}"/>
          </ac:spMkLst>
        </pc:spChg>
        <pc:graphicFrameChg chg="mod modGraphic">
          <ac:chgData name="Paolini Serena" userId="635da121-a189-4df7-879f-1915219dc8a8" providerId="ADAL" clId="{8A122C3F-B5A7-492F-AB08-481EAF87B957}" dt="2023-10-09T10:09:17.155" v="197" actId="255"/>
          <ac:graphicFrameMkLst>
            <pc:docMk/>
            <pc:sldMk cId="1530380715" sldId="265"/>
            <ac:graphicFrameMk id="4" creationId="{277895F0-C8B5-4036-91ED-BC75652ED7B8}"/>
          </ac:graphicFrameMkLst>
        </pc:graphicFrameChg>
      </pc:sldChg>
      <pc:sldChg chg="modSp add">
        <pc:chgData name="Paolini Serena" userId="635da121-a189-4df7-879f-1915219dc8a8" providerId="ADAL" clId="{8A122C3F-B5A7-492F-AB08-481EAF87B957}" dt="2023-10-09T10:09:48.468" v="221"/>
        <pc:sldMkLst>
          <pc:docMk/>
          <pc:sldMk cId="100609119" sldId="266"/>
        </pc:sldMkLst>
        <pc:spChg chg="mod">
          <ac:chgData name="Paolini Serena" userId="635da121-a189-4df7-879f-1915219dc8a8" providerId="ADAL" clId="{8A122C3F-B5A7-492F-AB08-481EAF87B957}" dt="2023-10-09T10:09:43.588" v="220" actId="20577"/>
          <ac:spMkLst>
            <pc:docMk/>
            <pc:sldMk cId="100609119" sldId="266"/>
            <ac:spMk id="3" creationId="{8BA06053-9C33-4616-8D49-D5C89C95A614}"/>
          </ac:spMkLst>
        </pc:spChg>
        <pc:graphicFrameChg chg="mod">
          <ac:chgData name="Paolini Serena" userId="635da121-a189-4df7-879f-1915219dc8a8" providerId="ADAL" clId="{8A122C3F-B5A7-492F-AB08-481EAF87B957}" dt="2023-10-09T10:09:48.468" v="221"/>
          <ac:graphicFrameMkLst>
            <pc:docMk/>
            <pc:sldMk cId="100609119" sldId="266"/>
            <ac:graphicFrameMk id="4" creationId="{277895F0-C8B5-4036-91ED-BC75652ED7B8}"/>
          </ac:graphicFrameMkLst>
        </pc:graphicFrameChg>
      </pc:sldChg>
      <pc:sldChg chg="modSp add">
        <pc:chgData name="Paolini Serena" userId="635da121-a189-4df7-879f-1915219dc8a8" providerId="ADAL" clId="{8A122C3F-B5A7-492F-AB08-481EAF87B957}" dt="2023-10-09T10:10:28.237" v="268" actId="255"/>
        <pc:sldMkLst>
          <pc:docMk/>
          <pc:sldMk cId="3798264880" sldId="267"/>
        </pc:sldMkLst>
        <pc:spChg chg="mod">
          <ac:chgData name="Paolini Serena" userId="635da121-a189-4df7-879f-1915219dc8a8" providerId="ADAL" clId="{8A122C3F-B5A7-492F-AB08-481EAF87B957}" dt="2023-10-09T10:10:18.297" v="266" actId="20577"/>
          <ac:spMkLst>
            <pc:docMk/>
            <pc:sldMk cId="3798264880" sldId="267"/>
            <ac:spMk id="3" creationId="{8BA06053-9C33-4616-8D49-D5C89C95A614}"/>
          </ac:spMkLst>
        </pc:spChg>
        <pc:graphicFrameChg chg="mod modGraphic">
          <ac:chgData name="Paolini Serena" userId="635da121-a189-4df7-879f-1915219dc8a8" providerId="ADAL" clId="{8A122C3F-B5A7-492F-AB08-481EAF87B957}" dt="2023-10-09T10:10:28.237" v="268" actId="255"/>
          <ac:graphicFrameMkLst>
            <pc:docMk/>
            <pc:sldMk cId="3798264880" sldId="267"/>
            <ac:graphicFrameMk id="4" creationId="{277895F0-C8B5-4036-91ED-BC75652ED7B8}"/>
          </ac:graphicFrameMkLst>
        </pc:graphicFrameChg>
      </pc:sldChg>
      <pc:sldChg chg="modSp add">
        <pc:chgData name="Paolini Serena" userId="635da121-a189-4df7-879f-1915219dc8a8" providerId="ADAL" clId="{8A122C3F-B5A7-492F-AB08-481EAF87B957}" dt="2023-10-09T10:39:45.444" v="276"/>
        <pc:sldMkLst>
          <pc:docMk/>
          <pc:sldMk cId="1540553339" sldId="268"/>
        </pc:sldMkLst>
        <pc:spChg chg="mod">
          <ac:chgData name="Paolini Serena" userId="635da121-a189-4df7-879f-1915219dc8a8" providerId="ADAL" clId="{8A122C3F-B5A7-492F-AB08-481EAF87B957}" dt="2023-10-09T10:39:34.166" v="275" actId="20577"/>
          <ac:spMkLst>
            <pc:docMk/>
            <pc:sldMk cId="1540553339" sldId="268"/>
            <ac:spMk id="3" creationId="{8BA06053-9C33-4616-8D49-D5C89C95A614}"/>
          </ac:spMkLst>
        </pc:spChg>
        <pc:graphicFrameChg chg="mod">
          <ac:chgData name="Paolini Serena" userId="635da121-a189-4df7-879f-1915219dc8a8" providerId="ADAL" clId="{8A122C3F-B5A7-492F-AB08-481EAF87B957}" dt="2023-10-09T10:39:45.444" v="276"/>
          <ac:graphicFrameMkLst>
            <pc:docMk/>
            <pc:sldMk cId="1540553339" sldId="268"/>
            <ac:graphicFrameMk id="4" creationId="{277895F0-C8B5-4036-91ED-BC75652ED7B8}"/>
          </ac:graphicFrameMkLst>
        </pc:graphicFrameChg>
      </pc:sldChg>
      <pc:sldChg chg="modSp add">
        <pc:chgData name="Paolini Serena" userId="635da121-a189-4df7-879f-1915219dc8a8" providerId="ADAL" clId="{8A122C3F-B5A7-492F-AB08-481EAF87B957}" dt="2023-10-09T10:40:16.326" v="292" actId="20577"/>
        <pc:sldMkLst>
          <pc:docMk/>
          <pc:sldMk cId="159512244" sldId="269"/>
        </pc:sldMkLst>
        <pc:spChg chg="mod">
          <ac:chgData name="Paolini Serena" userId="635da121-a189-4df7-879f-1915219dc8a8" providerId="ADAL" clId="{8A122C3F-B5A7-492F-AB08-481EAF87B957}" dt="2023-10-09T10:40:16.326" v="292" actId="20577"/>
          <ac:spMkLst>
            <pc:docMk/>
            <pc:sldMk cId="159512244" sldId="269"/>
            <ac:spMk id="3" creationId="{8BA06053-9C33-4616-8D49-D5C89C95A614}"/>
          </ac:spMkLst>
        </pc:spChg>
        <pc:graphicFrameChg chg="mod">
          <ac:chgData name="Paolini Serena" userId="635da121-a189-4df7-879f-1915219dc8a8" providerId="ADAL" clId="{8A122C3F-B5A7-492F-AB08-481EAF87B957}" dt="2023-10-09T10:40:09.392" v="277"/>
          <ac:graphicFrameMkLst>
            <pc:docMk/>
            <pc:sldMk cId="159512244" sldId="269"/>
            <ac:graphicFrameMk id="4" creationId="{277895F0-C8B5-4036-91ED-BC75652ED7B8}"/>
          </ac:graphicFrameMkLst>
        </pc:graphicFrameChg>
      </pc:sldChg>
    </pc:docChg>
  </pc:docChgLst>
  <pc:docChgLst>
    <pc:chgData name="Paolini Serena" userId="635da121-a189-4df7-879f-1915219dc8a8" providerId="ADAL" clId="{539F8FA0-5300-412D-B944-C0461E953876}"/>
    <pc:docChg chg="modSld">
      <pc:chgData name="Paolini Serena" userId="635da121-a189-4df7-879f-1915219dc8a8" providerId="ADAL" clId="{539F8FA0-5300-412D-B944-C0461E953876}" dt="2023-10-24T10:53:54.715" v="76" actId="13926"/>
      <pc:docMkLst>
        <pc:docMk/>
      </pc:docMkLst>
      <pc:sldChg chg="modSp">
        <pc:chgData name="Paolini Serena" userId="635da121-a189-4df7-879f-1915219dc8a8" providerId="ADAL" clId="{539F8FA0-5300-412D-B944-C0461E953876}" dt="2023-10-24T10:45:31.644" v="45"/>
        <pc:sldMkLst>
          <pc:docMk/>
          <pc:sldMk cId="2988298043" sldId="256"/>
        </pc:sldMkLst>
        <pc:spChg chg="mod">
          <ac:chgData name="Paolini Serena" userId="635da121-a189-4df7-879f-1915219dc8a8" providerId="ADAL" clId="{539F8FA0-5300-412D-B944-C0461E953876}" dt="2023-10-10T09:28:42.847" v="30" actId="20577"/>
          <ac:spMkLst>
            <pc:docMk/>
            <pc:sldMk cId="2988298043" sldId="256"/>
            <ac:spMk id="3" creationId="{8BA06053-9C33-4616-8D49-D5C89C95A614}"/>
          </ac:spMkLst>
        </pc:spChg>
        <pc:graphicFrameChg chg="mod">
          <ac:chgData name="Paolini Serena" userId="635da121-a189-4df7-879f-1915219dc8a8" providerId="ADAL" clId="{539F8FA0-5300-412D-B944-C0461E953876}" dt="2023-10-24T10:45:31.644" v="45"/>
          <ac:graphicFrameMkLst>
            <pc:docMk/>
            <pc:sldMk cId="2988298043" sldId="256"/>
            <ac:graphicFrameMk id="4" creationId="{277895F0-C8B5-4036-91ED-BC75652ED7B8}"/>
          </ac:graphicFrameMkLst>
        </pc:graphicFrameChg>
      </pc:sldChg>
      <pc:sldChg chg="modSp">
        <pc:chgData name="Paolini Serena" userId="635da121-a189-4df7-879f-1915219dc8a8" providerId="ADAL" clId="{539F8FA0-5300-412D-B944-C0461E953876}" dt="2023-10-24T10:48:16.534" v="47" actId="13926"/>
        <pc:sldMkLst>
          <pc:docMk/>
          <pc:sldMk cId="3933966878" sldId="257"/>
        </pc:sldMkLst>
        <pc:spChg chg="mod">
          <ac:chgData name="Paolini Serena" userId="635da121-a189-4df7-879f-1915219dc8a8" providerId="ADAL" clId="{539F8FA0-5300-412D-B944-C0461E953876}" dt="2023-10-10T09:28:52.305" v="31"/>
          <ac:spMkLst>
            <pc:docMk/>
            <pc:sldMk cId="3933966878" sldId="257"/>
            <ac:spMk id="3" creationId="{8BA06053-9C33-4616-8D49-D5C89C95A614}"/>
          </ac:spMkLst>
        </pc:spChg>
        <pc:graphicFrameChg chg="mod modGraphic">
          <ac:chgData name="Paolini Serena" userId="635da121-a189-4df7-879f-1915219dc8a8" providerId="ADAL" clId="{539F8FA0-5300-412D-B944-C0461E953876}" dt="2023-10-24T10:48:16.534" v="47" actId="13926"/>
          <ac:graphicFrameMkLst>
            <pc:docMk/>
            <pc:sldMk cId="3933966878" sldId="257"/>
            <ac:graphicFrameMk id="4" creationId="{277895F0-C8B5-4036-91ED-BC75652ED7B8}"/>
          </ac:graphicFrameMkLst>
        </pc:graphicFrameChg>
      </pc:sldChg>
      <pc:sldChg chg="modSp">
        <pc:chgData name="Paolini Serena" userId="635da121-a189-4df7-879f-1915219dc8a8" providerId="ADAL" clId="{539F8FA0-5300-412D-B944-C0461E953876}" dt="2023-10-24T10:48:36.941" v="48"/>
        <pc:sldMkLst>
          <pc:docMk/>
          <pc:sldMk cId="3287666073" sldId="258"/>
        </pc:sldMkLst>
        <pc:spChg chg="mod">
          <ac:chgData name="Paolini Serena" userId="635da121-a189-4df7-879f-1915219dc8a8" providerId="ADAL" clId="{539F8FA0-5300-412D-B944-C0461E953876}" dt="2023-10-10T09:28:59.583" v="32"/>
          <ac:spMkLst>
            <pc:docMk/>
            <pc:sldMk cId="3287666073" sldId="258"/>
            <ac:spMk id="3" creationId="{8BA06053-9C33-4616-8D49-D5C89C95A614}"/>
          </ac:spMkLst>
        </pc:spChg>
        <pc:graphicFrameChg chg="mod">
          <ac:chgData name="Paolini Serena" userId="635da121-a189-4df7-879f-1915219dc8a8" providerId="ADAL" clId="{539F8FA0-5300-412D-B944-C0461E953876}" dt="2023-10-24T10:48:36.941" v="48"/>
          <ac:graphicFrameMkLst>
            <pc:docMk/>
            <pc:sldMk cId="3287666073" sldId="258"/>
            <ac:graphicFrameMk id="4" creationId="{277895F0-C8B5-4036-91ED-BC75652ED7B8}"/>
          </ac:graphicFrameMkLst>
        </pc:graphicFrameChg>
      </pc:sldChg>
      <pc:sldChg chg="modSp">
        <pc:chgData name="Paolini Serena" userId="635da121-a189-4df7-879f-1915219dc8a8" providerId="ADAL" clId="{539F8FA0-5300-412D-B944-C0461E953876}" dt="2023-10-24T10:53:54.715" v="76" actId="13926"/>
        <pc:sldMkLst>
          <pc:docMk/>
          <pc:sldMk cId="4089641832" sldId="259"/>
        </pc:sldMkLst>
        <pc:spChg chg="mod">
          <ac:chgData name="Paolini Serena" userId="635da121-a189-4df7-879f-1915219dc8a8" providerId="ADAL" clId="{539F8FA0-5300-412D-B944-C0461E953876}" dt="2023-10-10T09:30:30.428" v="44"/>
          <ac:spMkLst>
            <pc:docMk/>
            <pc:sldMk cId="4089641832" sldId="259"/>
            <ac:spMk id="3" creationId="{8BA06053-9C33-4616-8D49-D5C89C95A614}"/>
          </ac:spMkLst>
        </pc:spChg>
        <pc:graphicFrameChg chg="mod modGraphic">
          <ac:chgData name="Paolini Serena" userId="635da121-a189-4df7-879f-1915219dc8a8" providerId="ADAL" clId="{539F8FA0-5300-412D-B944-C0461E953876}" dt="2023-10-24T10:53:54.715" v="76" actId="13926"/>
          <ac:graphicFrameMkLst>
            <pc:docMk/>
            <pc:sldMk cId="4089641832" sldId="259"/>
            <ac:graphicFrameMk id="4" creationId="{277895F0-C8B5-4036-91ED-BC75652ED7B8}"/>
          </ac:graphicFrameMkLst>
        </pc:graphicFrameChg>
      </pc:sldChg>
      <pc:sldChg chg="modSp">
        <pc:chgData name="Paolini Serena" userId="635da121-a189-4df7-879f-1915219dc8a8" providerId="ADAL" clId="{539F8FA0-5300-412D-B944-C0461E953876}" dt="2023-10-24T10:53:35.483" v="74" actId="404"/>
        <pc:sldMkLst>
          <pc:docMk/>
          <pc:sldMk cId="3517748991" sldId="260"/>
        </pc:sldMkLst>
        <pc:spChg chg="mod">
          <ac:chgData name="Paolini Serena" userId="635da121-a189-4df7-879f-1915219dc8a8" providerId="ADAL" clId="{539F8FA0-5300-412D-B944-C0461E953876}" dt="2023-10-10T09:30:25.229" v="43"/>
          <ac:spMkLst>
            <pc:docMk/>
            <pc:sldMk cId="3517748991" sldId="260"/>
            <ac:spMk id="3" creationId="{8BA06053-9C33-4616-8D49-D5C89C95A614}"/>
          </ac:spMkLst>
        </pc:spChg>
        <pc:graphicFrameChg chg="mod modGraphic">
          <ac:chgData name="Paolini Serena" userId="635da121-a189-4df7-879f-1915219dc8a8" providerId="ADAL" clId="{539F8FA0-5300-412D-B944-C0461E953876}" dt="2023-10-24T10:53:35.483" v="74" actId="404"/>
          <ac:graphicFrameMkLst>
            <pc:docMk/>
            <pc:sldMk cId="3517748991" sldId="260"/>
            <ac:graphicFrameMk id="4" creationId="{277895F0-C8B5-4036-91ED-BC75652ED7B8}"/>
          </ac:graphicFrameMkLst>
        </pc:graphicFrameChg>
      </pc:sldChg>
      <pc:sldChg chg="modSp">
        <pc:chgData name="Paolini Serena" userId="635da121-a189-4df7-879f-1915219dc8a8" providerId="ADAL" clId="{539F8FA0-5300-412D-B944-C0461E953876}" dt="2023-10-24T10:49:08.249" v="51" actId="404"/>
        <pc:sldMkLst>
          <pc:docMk/>
          <pc:sldMk cId="4192158435" sldId="261"/>
        </pc:sldMkLst>
        <pc:spChg chg="mod">
          <ac:chgData name="Paolini Serena" userId="635da121-a189-4df7-879f-1915219dc8a8" providerId="ADAL" clId="{539F8FA0-5300-412D-B944-C0461E953876}" dt="2023-10-10T09:29:06.060" v="33"/>
          <ac:spMkLst>
            <pc:docMk/>
            <pc:sldMk cId="4192158435" sldId="261"/>
            <ac:spMk id="3" creationId="{8BA06053-9C33-4616-8D49-D5C89C95A614}"/>
          </ac:spMkLst>
        </pc:spChg>
        <pc:graphicFrameChg chg="mod modGraphic">
          <ac:chgData name="Paolini Serena" userId="635da121-a189-4df7-879f-1915219dc8a8" providerId="ADAL" clId="{539F8FA0-5300-412D-B944-C0461E953876}" dt="2023-10-24T10:49:08.249" v="51" actId="404"/>
          <ac:graphicFrameMkLst>
            <pc:docMk/>
            <pc:sldMk cId="4192158435" sldId="261"/>
            <ac:graphicFrameMk id="4" creationId="{277895F0-C8B5-4036-91ED-BC75652ED7B8}"/>
          </ac:graphicFrameMkLst>
        </pc:graphicFrameChg>
      </pc:sldChg>
      <pc:sldChg chg="modSp">
        <pc:chgData name="Paolini Serena" userId="635da121-a189-4df7-879f-1915219dc8a8" providerId="ADAL" clId="{539F8FA0-5300-412D-B944-C0461E953876}" dt="2023-10-24T10:52:50.660" v="71" actId="13926"/>
        <pc:sldMkLst>
          <pc:docMk/>
          <pc:sldMk cId="1198478433" sldId="262"/>
        </pc:sldMkLst>
        <pc:spChg chg="mod">
          <ac:chgData name="Paolini Serena" userId="635da121-a189-4df7-879f-1915219dc8a8" providerId="ADAL" clId="{539F8FA0-5300-412D-B944-C0461E953876}" dt="2023-10-10T09:30:16.286" v="42"/>
          <ac:spMkLst>
            <pc:docMk/>
            <pc:sldMk cId="1198478433" sldId="262"/>
            <ac:spMk id="3" creationId="{8BA06053-9C33-4616-8D49-D5C89C95A614}"/>
          </ac:spMkLst>
        </pc:spChg>
        <pc:graphicFrameChg chg="mod modGraphic">
          <ac:chgData name="Paolini Serena" userId="635da121-a189-4df7-879f-1915219dc8a8" providerId="ADAL" clId="{539F8FA0-5300-412D-B944-C0461E953876}" dt="2023-10-24T10:52:50.660" v="71" actId="13926"/>
          <ac:graphicFrameMkLst>
            <pc:docMk/>
            <pc:sldMk cId="1198478433" sldId="262"/>
            <ac:graphicFrameMk id="4" creationId="{277895F0-C8B5-4036-91ED-BC75652ED7B8}"/>
          </ac:graphicFrameMkLst>
        </pc:graphicFrameChg>
      </pc:sldChg>
      <pc:sldChg chg="modSp">
        <pc:chgData name="Paolini Serena" userId="635da121-a189-4df7-879f-1915219dc8a8" providerId="ADAL" clId="{539F8FA0-5300-412D-B944-C0461E953876}" dt="2023-10-24T10:52:26.525" v="68" actId="13926"/>
        <pc:sldMkLst>
          <pc:docMk/>
          <pc:sldMk cId="968304387" sldId="263"/>
        </pc:sldMkLst>
        <pc:spChg chg="mod">
          <ac:chgData name="Paolini Serena" userId="635da121-a189-4df7-879f-1915219dc8a8" providerId="ADAL" clId="{539F8FA0-5300-412D-B944-C0461E953876}" dt="2023-10-10T09:30:09.293" v="41"/>
          <ac:spMkLst>
            <pc:docMk/>
            <pc:sldMk cId="968304387" sldId="263"/>
            <ac:spMk id="3" creationId="{8BA06053-9C33-4616-8D49-D5C89C95A614}"/>
          </ac:spMkLst>
        </pc:spChg>
        <pc:graphicFrameChg chg="mod modGraphic">
          <ac:chgData name="Paolini Serena" userId="635da121-a189-4df7-879f-1915219dc8a8" providerId="ADAL" clId="{539F8FA0-5300-412D-B944-C0461E953876}" dt="2023-10-24T10:52:26.525" v="68" actId="13926"/>
          <ac:graphicFrameMkLst>
            <pc:docMk/>
            <pc:sldMk cId="968304387" sldId="263"/>
            <ac:graphicFrameMk id="4" creationId="{277895F0-C8B5-4036-91ED-BC75652ED7B8}"/>
          </ac:graphicFrameMkLst>
        </pc:graphicFrameChg>
      </pc:sldChg>
      <pc:sldChg chg="modSp">
        <pc:chgData name="Paolini Serena" userId="635da121-a189-4df7-879f-1915219dc8a8" providerId="ADAL" clId="{539F8FA0-5300-412D-B944-C0461E953876}" dt="2023-10-24T10:49:50.452" v="54" actId="255"/>
        <pc:sldMkLst>
          <pc:docMk/>
          <pc:sldMk cId="4100742" sldId="264"/>
        </pc:sldMkLst>
        <pc:spChg chg="mod">
          <ac:chgData name="Paolini Serena" userId="635da121-a189-4df7-879f-1915219dc8a8" providerId="ADAL" clId="{539F8FA0-5300-412D-B944-C0461E953876}" dt="2023-10-10T09:29:25.391" v="35"/>
          <ac:spMkLst>
            <pc:docMk/>
            <pc:sldMk cId="4100742" sldId="264"/>
            <ac:spMk id="3" creationId="{8BA06053-9C33-4616-8D49-D5C89C95A614}"/>
          </ac:spMkLst>
        </pc:spChg>
        <pc:graphicFrameChg chg="mod modGraphic">
          <ac:chgData name="Paolini Serena" userId="635da121-a189-4df7-879f-1915219dc8a8" providerId="ADAL" clId="{539F8FA0-5300-412D-B944-C0461E953876}" dt="2023-10-24T10:49:50.452" v="54" actId="255"/>
          <ac:graphicFrameMkLst>
            <pc:docMk/>
            <pc:sldMk cId="4100742" sldId="264"/>
            <ac:graphicFrameMk id="4" creationId="{277895F0-C8B5-4036-91ED-BC75652ED7B8}"/>
          </ac:graphicFrameMkLst>
        </pc:graphicFrameChg>
      </pc:sldChg>
      <pc:sldChg chg="modSp">
        <pc:chgData name="Paolini Serena" userId="635da121-a189-4df7-879f-1915219dc8a8" providerId="ADAL" clId="{539F8FA0-5300-412D-B944-C0461E953876}" dt="2023-10-24T10:50:17.772" v="56" actId="13926"/>
        <pc:sldMkLst>
          <pc:docMk/>
          <pc:sldMk cId="1530380715" sldId="265"/>
        </pc:sldMkLst>
        <pc:spChg chg="mod">
          <ac:chgData name="Paolini Serena" userId="635da121-a189-4df7-879f-1915219dc8a8" providerId="ADAL" clId="{539F8FA0-5300-412D-B944-C0461E953876}" dt="2023-10-10T09:29:32.620" v="36"/>
          <ac:spMkLst>
            <pc:docMk/>
            <pc:sldMk cId="1530380715" sldId="265"/>
            <ac:spMk id="3" creationId="{8BA06053-9C33-4616-8D49-D5C89C95A614}"/>
          </ac:spMkLst>
        </pc:spChg>
        <pc:graphicFrameChg chg="mod modGraphic">
          <ac:chgData name="Paolini Serena" userId="635da121-a189-4df7-879f-1915219dc8a8" providerId="ADAL" clId="{539F8FA0-5300-412D-B944-C0461E953876}" dt="2023-10-24T10:50:17.772" v="56" actId="13926"/>
          <ac:graphicFrameMkLst>
            <pc:docMk/>
            <pc:sldMk cId="1530380715" sldId="265"/>
            <ac:graphicFrameMk id="4" creationId="{277895F0-C8B5-4036-91ED-BC75652ED7B8}"/>
          </ac:graphicFrameMkLst>
        </pc:graphicFrameChg>
      </pc:sldChg>
      <pc:sldChg chg="modSp">
        <pc:chgData name="Paolini Serena" userId="635da121-a189-4df7-879f-1915219dc8a8" providerId="ADAL" clId="{539F8FA0-5300-412D-B944-C0461E953876}" dt="2023-10-24T10:50:48.858" v="59" actId="13926"/>
        <pc:sldMkLst>
          <pc:docMk/>
          <pc:sldMk cId="100609119" sldId="266"/>
        </pc:sldMkLst>
        <pc:spChg chg="mod">
          <ac:chgData name="Paolini Serena" userId="635da121-a189-4df7-879f-1915219dc8a8" providerId="ADAL" clId="{539F8FA0-5300-412D-B944-C0461E953876}" dt="2023-10-10T09:29:41.041" v="37"/>
          <ac:spMkLst>
            <pc:docMk/>
            <pc:sldMk cId="100609119" sldId="266"/>
            <ac:spMk id="3" creationId="{8BA06053-9C33-4616-8D49-D5C89C95A614}"/>
          </ac:spMkLst>
        </pc:spChg>
        <pc:graphicFrameChg chg="mod modGraphic">
          <ac:chgData name="Paolini Serena" userId="635da121-a189-4df7-879f-1915219dc8a8" providerId="ADAL" clId="{539F8FA0-5300-412D-B944-C0461E953876}" dt="2023-10-24T10:50:48.858" v="59" actId="13926"/>
          <ac:graphicFrameMkLst>
            <pc:docMk/>
            <pc:sldMk cId="100609119" sldId="266"/>
            <ac:graphicFrameMk id="4" creationId="{277895F0-C8B5-4036-91ED-BC75652ED7B8}"/>
          </ac:graphicFrameMkLst>
        </pc:graphicFrameChg>
      </pc:sldChg>
      <pc:sldChg chg="modSp">
        <pc:chgData name="Paolini Serena" userId="635da121-a189-4df7-879f-1915219dc8a8" providerId="ADAL" clId="{539F8FA0-5300-412D-B944-C0461E953876}" dt="2023-10-24T10:51:19.285" v="62" actId="13926"/>
        <pc:sldMkLst>
          <pc:docMk/>
          <pc:sldMk cId="3798264880" sldId="267"/>
        </pc:sldMkLst>
        <pc:spChg chg="mod">
          <ac:chgData name="Paolini Serena" userId="635da121-a189-4df7-879f-1915219dc8a8" providerId="ADAL" clId="{539F8FA0-5300-412D-B944-C0461E953876}" dt="2023-10-10T09:29:47.369" v="38"/>
          <ac:spMkLst>
            <pc:docMk/>
            <pc:sldMk cId="3798264880" sldId="267"/>
            <ac:spMk id="3" creationId="{8BA06053-9C33-4616-8D49-D5C89C95A614}"/>
          </ac:spMkLst>
        </pc:spChg>
        <pc:graphicFrameChg chg="mod modGraphic">
          <ac:chgData name="Paolini Serena" userId="635da121-a189-4df7-879f-1915219dc8a8" providerId="ADAL" clId="{539F8FA0-5300-412D-B944-C0461E953876}" dt="2023-10-24T10:51:19.285" v="62" actId="13926"/>
          <ac:graphicFrameMkLst>
            <pc:docMk/>
            <pc:sldMk cId="3798264880" sldId="267"/>
            <ac:graphicFrameMk id="4" creationId="{277895F0-C8B5-4036-91ED-BC75652ED7B8}"/>
          </ac:graphicFrameMkLst>
        </pc:graphicFrameChg>
      </pc:sldChg>
      <pc:sldChg chg="modSp">
        <pc:chgData name="Paolini Serena" userId="635da121-a189-4df7-879f-1915219dc8a8" providerId="ADAL" clId="{539F8FA0-5300-412D-B944-C0461E953876}" dt="2023-10-24T10:51:35.597" v="63"/>
        <pc:sldMkLst>
          <pc:docMk/>
          <pc:sldMk cId="1540553339" sldId="268"/>
        </pc:sldMkLst>
        <pc:spChg chg="mod">
          <ac:chgData name="Paolini Serena" userId="635da121-a189-4df7-879f-1915219dc8a8" providerId="ADAL" clId="{539F8FA0-5300-412D-B944-C0461E953876}" dt="2023-10-10T09:29:57.442" v="39"/>
          <ac:spMkLst>
            <pc:docMk/>
            <pc:sldMk cId="1540553339" sldId="268"/>
            <ac:spMk id="3" creationId="{8BA06053-9C33-4616-8D49-D5C89C95A614}"/>
          </ac:spMkLst>
        </pc:spChg>
        <pc:graphicFrameChg chg="mod">
          <ac:chgData name="Paolini Serena" userId="635da121-a189-4df7-879f-1915219dc8a8" providerId="ADAL" clId="{539F8FA0-5300-412D-B944-C0461E953876}" dt="2023-10-24T10:51:35.597" v="63"/>
          <ac:graphicFrameMkLst>
            <pc:docMk/>
            <pc:sldMk cId="1540553339" sldId="268"/>
            <ac:graphicFrameMk id="4" creationId="{277895F0-C8B5-4036-91ED-BC75652ED7B8}"/>
          </ac:graphicFrameMkLst>
        </pc:graphicFrameChg>
      </pc:sldChg>
      <pc:sldChg chg="modSp">
        <pc:chgData name="Paolini Serena" userId="635da121-a189-4df7-879f-1915219dc8a8" providerId="ADAL" clId="{539F8FA0-5300-412D-B944-C0461E953876}" dt="2023-10-24T10:52:01.311" v="65" actId="13926"/>
        <pc:sldMkLst>
          <pc:docMk/>
          <pc:sldMk cId="159512244" sldId="269"/>
        </pc:sldMkLst>
        <pc:spChg chg="mod">
          <ac:chgData name="Paolini Serena" userId="635da121-a189-4df7-879f-1915219dc8a8" providerId="ADAL" clId="{539F8FA0-5300-412D-B944-C0461E953876}" dt="2023-10-10T09:30:02.826" v="40"/>
          <ac:spMkLst>
            <pc:docMk/>
            <pc:sldMk cId="159512244" sldId="269"/>
            <ac:spMk id="3" creationId="{8BA06053-9C33-4616-8D49-D5C89C95A614}"/>
          </ac:spMkLst>
        </pc:spChg>
        <pc:graphicFrameChg chg="mod modGraphic">
          <ac:chgData name="Paolini Serena" userId="635da121-a189-4df7-879f-1915219dc8a8" providerId="ADAL" clId="{539F8FA0-5300-412D-B944-C0461E953876}" dt="2023-10-24T10:52:01.311" v="65" actId="13926"/>
          <ac:graphicFrameMkLst>
            <pc:docMk/>
            <pc:sldMk cId="159512244" sldId="269"/>
            <ac:graphicFrameMk id="4" creationId="{277895F0-C8B5-4036-91ED-BC75652ED7B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DC2C83-7BC1-4067-B011-DB25C9F2F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29DDFBA-F5ED-479C-9D5E-992A1213D0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756E3-DF0A-4DB7-B889-8EC84BAC1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AE91-379A-4234-9D5F-122C83B0F70F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5D098F-0730-4A49-B73F-F39ABF4BE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DF8EFE-C156-47D1-B7D1-F9A80028B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0994-E30F-45FC-8708-866EB8AD0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1133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56DA6E-1FED-43ED-9F3C-AC56737F6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203C2C9-CA2F-4573-9165-963E11373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6D339D-FCB4-4318-8D60-06DDB00C0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AE91-379A-4234-9D5F-122C83B0F70F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271633-D3D8-4962-901F-BA1508687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FAC965-16EF-4667-8DCB-E97C65931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0994-E30F-45FC-8708-866EB8AD0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52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B146A77-BAF7-4B90-B410-0268A10AA9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F5CAADA-EBA4-45BC-AAEE-4575955C0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20D6A6-F657-4F56-B611-07EFF8C36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AE91-379A-4234-9D5F-122C83B0F70F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4CAE20-5E39-41A6-9753-7B07B7BF0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B4F112-0195-4041-B13E-9DAE6C69A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0994-E30F-45FC-8708-866EB8AD0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827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4CE18F-2A68-452E-AC33-8B5318046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F88F5D-FEB8-4E64-8F95-6FBCD3867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B6866AC-624C-49AB-A379-5AFC2B940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AE91-379A-4234-9D5F-122C83B0F70F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A54CAC9-4E52-4602-BA04-4E74258AA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8E2557-E9A7-4F19-9F70-A238532C7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0994-E30F-45FC-8708-866EB8AD0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6125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79433B-2546-48C1-9E4F-46502B4ED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65A34AB-2C68-445E-8646-D8520CC88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240791-E879-44D4-A345-4584B138B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AE91-379A-4234-9D5F-122C83B0F70F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D6352A8-8995-4AE2-AB85-BA1C7DBD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0D571E-7D1F-48AE-8026-35117B365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0994-E30F-45FC-8708-866EB8AD0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118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FA80C3-7A42-4CBA-94AD-B1555F56D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2A4B8C-BC86-4415-9B91-08687291F8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762B6AF-D423-4847-A6E9-74906F40EB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9658BC-D8B4-4D63-937D-D71542B63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AE91-379A-4234-9D5F-122C83B0F70F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58071D2-0886-4EE3-98B5-00500026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6A757F-5FAC-4555-B4DC-E1DE25AA3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0994-E30F-45FC-8708-866EB8AD0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258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CDD6A7-F514-4F74-8FB7-D9A97F929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3E24999-D1D3-44BF-A73C-C730184C2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D5B8748-4F89-4C70-ACD5-F77D13583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EB6DC0E-955B-4ECA-8142-2F6903AC4C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ABB5D91-0C97-4509-8F95-761549E2AA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377531F-1EB9-4D66-881E-BE1677375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AE91-379A-4234-9D5F-122C83B0F70F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35FB12E-181D-492B-8FE5-E7E6FC8B9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ED1C185-1770-4E0C-82E6-423630489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0994-E30F-45FC-8708-866EB8AD0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342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4726C7-89FC-4BF3-8AEA-C24ED6611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152D58B-9726-4A5A-A3BB-BF46D77F3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AE91-379A-4234-9D5F-122C83B0F70F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6DEBCA6-BC71-4990-8937-44FED2CA9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347CB9-994D-4297-9746-368DB4C0E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0994-E30F-45FC-8708-866EB8AD0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355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0E7BA6D-1EB7-43F4-9D20-1A3496FE9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AE91-379A-4234-9D5F-122C83B0F70F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9643087-E893-4858-BC51-4C2842054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899865B-85F8-4ABE-9356-CEC7AD12D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0994-E30F-45FC-8708-866EB8AD0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49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9A7B60-78D4-494D-BEA8-4E24008AC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87FB92-D169-4F23-9450-2CB16B948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9AC9C68-E1D6-4000-972A-65415567B3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4AE839F-7696-4CC3-B493-E68B89BEA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AE91-379A-4234-9D5F-122C83B0F70F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24A7203-5704-42EE-85E2-73A964F1E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0C51E69-BCFA-49DD-A491-1B16F376D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0994-E30F-45FC-8708-866EB8AD0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0166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38F7AF-3379-433C-BD98-516B73176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33F2822-4823-44D9-B0BA-6F4C39F8B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1C58D13-A1D1-4571-985E-14B1D7D29B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F4BF51A-4B98-4020-A90D-AF31C5C9E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AE91-379A-4234-9D5F-122C83B0F70F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9D66259-3580-459F-9C51-6DA777B2B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0C990EA-3635-4226-AC81-3888A5621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0994-E30F-45FC-8708-866EB8AD0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760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527C6F4-807F-4A77-A8D4-E9EB6F536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2283E78-7B1A-4CCE-A91C-9DB7853ED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F3B97A-C699-4F16-928E-50C22293F3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FAE91-379A-4234-9D5F-122C83B0F70F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085D87-8DF6-44E9-BE4B-68B6A7D4C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C6CD7F-D8ED-440E-9A39-3054E363E5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40994-E30F-45FC-8708-866EB8AD0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0801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8BA06053-9C33-4616-8D49-D5C89C95A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6378" y="157502"/>
            <a:ext cx="9144000" cy="517202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Menù scuole Porcari</a:t>
            </a:r>
          </a:p>
          <a:p>
            <a:r>
              <a:rPr lang="it-IT" sz="1700" dirty="0"/>
              <a:t>Inverno </a:t>
            </a:r>
            <a:r>
              <a:rPr lang="it-IT" sz="1700" dirty="0" err="1"/>
              <a:t>a.s.</a:t>
            </a:r>
            <a:r>
              <a:rPr lang="it-IT" sz="1700" dirty="0"/>
              <a:t> 2023-2024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277895F0-C8B5-4036-91ED-BC75652ED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576979"/>
              </p:ext>
            </p:extLst>
          </p:nvPr>
        </p:nvGraphicFramePr>
        <p:xfrm>
          <a:off x="1408502" y="674704"/>
          <a:ext cx="9321876" cy="54696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162231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LUNEDÌ</a:t>
                      </a:r>
                      <a:endParaRPr lang="it-IT" sz="1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MARTEDÌ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MERCOLEDÌ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GIOVEDÌ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VENERDÌ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6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11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1 SETTIMANA</a:t>
                      </a:r>
                    </a:p>
                    <a:p>
                      <a:pPr algn="ctr"/>
                      <a:endParaRPr lang="it-IT" sz="11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Rosè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pom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e ricotta)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 e grana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ragù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Ravioli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verdura con pasta riso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Tacchino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Formaggio Caciotta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Pesce croccante al forno/ merluzzo salvia e limone/livornese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effectLst/>
                          <a:latin typeface="Arial" panose="020B0604020202020204" pitchFamily="34" charset="0"/>
                        </a:rPr>
                        <a:t>Frittata di zucchine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Purè di patate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6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2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Legumi con Riso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 bianca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effectLst/>
                          <a:latin typeface="Arial" panose="020B0604020202020204" pitchFamily="34" charset="0"/>
                        </a:rPr>
                        <a:t>Lasagne al ragù di carne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Coscio 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Pesce alla mugnaia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Piselli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Bietola saltata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Carote stufate cin cipolla e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40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3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all'ortolana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 margherita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Rosè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pom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e ricotta)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fresco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Bastoncini di Pesce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al 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Polpette di manzo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Finocchi saltati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Tris verdure al forno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67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4 SETTIMANA</a:t>
                      </a:r>
                    </a:p>
                    <a:p>
                      <a:pPr algn="ctr"/>
                      <a:r>
                        <a:rPr lang="it-IT" sz="1100" dirty="0"/>
                        <a:t> 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Ravioli burro e salvia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Ricotta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Carote filangè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Bietole saltate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Purè di patate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662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5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Lasagne al ragù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Riso al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Merluzzo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Tris di verdure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e carote lesse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44756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 Yogurt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1B9EA906-E2E1-4115-A076-01B1DE5D8E40}"/>
              </a:ext>
            </a:extLst>
          </p:cNvPr>
          <p:cNvSpPr txBox="1"/>
          <p:nvPr/>
        </p:nvSpPr>
        <p:spPr>
          <a:xfrm>
            <a:off x="609547" y="5957568"/>
            <a:ext cx="109729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Lgs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 109/92, 88/2009 e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s.m.i.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</a:t>
            </a:r>
            <a:r>
              <a:rPr kumimoji="0" lang="it-IT" sz="9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88298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8BA06053-9C33-4616-8D49-D5C89C95A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6378" y="157502"/>
            <a:ext cx="9144000" cy="517202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No Frutta secca</a:t>
            </a:r>
          </a:p>
          <a:p>
            <a:r>
              <a:rPr lang="it-IT" sz="1700" dirty="0"/>
              <a:t>Inverno </a:t>
            </a:r>
            <a:r>
              <a:rPr lang="it-IT" sz="1700" dirty="0" err="1"/>
              <a:t>a.s.</a:t>
            </a:r>
            <a:r>
              <a:rPr lang="it-IT" sz="1700" dirty="0"/>
              <a:t> 2023-2024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277895F0-C8B5-4036-91ED-BC75652ED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033147"/>
              </p:ext>
            </p:extLst>
          </p:nvPr>
        </p:nvGraphicFramePr>
        <p:xfrm>
          <a:off x="1408502" y="674704"/>
          <a:ext cx="9321876" cy="54696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162231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LUNEDÌ</a:t>
                      </a:r>
                      <a:endParaRPr lang="it-IT" sz="1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MARTEDÌ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MERCOLEDÌ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GIOVEDÌ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VENERDÌ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6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11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1 SETTIMANA</a:t>
                      </a:r>
                    </a:p>
                    <a:p>
                      <a:pPr algn="ctr"/>
                      <a:endParaRPr lang="it-IT" sz="11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Rosè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pom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e ricotta)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 e grana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ragù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Ravioli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verdura con pasta riso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Tacchino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Formaggio Caciotta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Pesce croccante al forno/ merluzzo salvia e limone/livornese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effectLst/>
                          <a:latin typeface="Arial" panose="020B0604020202020204" pitchFamily="34" charset="0"/>
                        </a:rPr>
                        <a:t>Frittata di zucchine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Purè di patate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6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2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Legumi con Riso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 bianca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effectLst/>
                          <a:latin typeface="Arial" panose="020B0604020202020204" pitchFamily="34" charset="0"/>
                        </a:rPr>
                        <a:t>Lasagne al ragù di carne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Coscio 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Pesce alla mugnaia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Piselli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Bietola saltata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Carote stufate cin cipolla e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40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3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all'ortolana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 margherita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Rosè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pom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e ricotta)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fresco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Bastoncini di Pesce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al 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Polpette di manzo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Finocchi saltati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Tris verdure al forno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67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4 SETTIMANA</a:t>
                      </a:r>
                    </a:p>
                    <a:p>
                      <a:pPr algn="ctr"/>
                      <a:r>
                        <a:rPr lang="it-IT" sz="1100" dirty="0"/>
                        <a:t> 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Ravioli burro e salvia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Ricotta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Carote filangè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Bietole saltate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Purè di patate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662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5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Lasagne al ragù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Riso al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Merluzzo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Tris di verdure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e carote lesse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44756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 Yogurt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1B9EA906-E2E1-4115-A076-01B1DE5D8E40}"/>
              </a:ext>
            </a:extLst>
          </p:cNvPr>
          <p:cNvSpPr txBox="1"/>
          <p:nvPr/>
        </p:nvSpPr>
        <p:spPr>
          <a:xfrm>
            <a:off x="609547" y="5957568"/>
            <a:ext cx="109729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Lgs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 109/92, 88/2009 e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s.m.i.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</a:t>
            </a:r>
            <a:r>
              <a:rPr kumimoji="0" lang="it-IT" sz="9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9512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8BA06053-9C33-4616-8D49-D5C89C95A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6378" y="157502"/>
            <a:ext cx="9144000" cy="517202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No frutta secca, pomodoro, uova</a:t>
            </a:r>
          </a:p>
          <a:p>
            <a:r>
              <a:rPr lang="it-IT" sz="1700" dirty="0"/>
              <a:t>Inverno </a:t>
            </a:r>
            <a:r>
              <a:rPr lang="it-IT" sz="1700" dirty="0" err="1"/>
              <a:t>a.s.</a:t>
            </a:r>
            <a:r>
              <a:rPr lang="it-IT" sz="1700" dirty="0"/>
              <a:t> 2023-2024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277895F0-C8B5-4036-91ED-BC75652ED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511683"/>
              </p:ext>
            </p:extLst>
          </p:nvPr>
        </p:nvGraphicFramePr>
        <p:xfrm>
          <a:off x="1408502" y="674704"/>
          <a:ext cx="9321876" cy="54230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162231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LUNEDÌ</a:t>
                      </a:r>
                      <a:endParaRPr lang="it-IT" sz="1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MARTEDÌ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MERCOLEDÌ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GIOVEDÌ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VENERDÌ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6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11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1 SETTIMANA</a:t>
                      </a:r>
                    </a:p>
                    <a:p>
                      <a:pPr algn="ctr"/>
                      <a:endParaRPr lang="it-IT" sz="11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ALLA RICOTTA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ALLE VERDURE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OLIO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Tacchino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Formaggio Caciotta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Pesce croccante al forno/ merluzzo salvia e limone/</a:t>
                      </a:r>
                      <a:r>
                        <a:rPr lang="it-IT" sz="800" b="0" i="0" u="none" strike="sngStrike" dirty="0">
                          <a:effectLst/>
                          <a:latin typeface="Arial" panose="020B0604020202020204" pitchFamily="34" charset="0"/>
                        </a:rPr>
                        <a:t>livornese 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PESCE 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FETTINA CARNE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Carote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Purè di patate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6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2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Legumi con Riso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 bianca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PASTA al ragù di carne BIANCO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Coscio 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Pesce alla mugnaia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Piselli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Bietola saltata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Carote ALL’OLIO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40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3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ALLE VERDURE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Pizza BIANCA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ALLA RICOTTA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Formaggio fresco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Bastoncini di Pesce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FETTINA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Polpette di manzo NO UOVA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Finocchi saltati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Tris verdure al forno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67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4 SETTIMANA</a:t>
                      </a:r>
                    </a:p>
                    <a:p>
                      <a:pPr algn="ctr"/>
                      <a:r>
                        <a:rPr lang="it-IT" sz="1100" dirty="0"/>
                        <a:t> 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di carne NO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Ricotta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 NO UOVA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Carote filangè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Bietole saltate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Purè di patate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662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5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vegetale NO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 NO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PASTA al ragù di carne BIANCO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Riso ALL’OLIO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Merluzzo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FETTINA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Tris di verdure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Patate e carote lesse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44756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 Yogurt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1B9EA906-E2E1-4115-A076-01B1DE5D8E40}"/>
              </a:ext>
            </a:extLst>
          </p:cNvPr>
          <p:cNvSpPr txBox="1"/>
          <p:nvPr/>
        </p:nvSpPr>
        <p:spPr>
          <a:xfrm>
            <a:off x="609547" y="5957568"/>
            <a:ext cx="109729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Lgs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 109/92, 88/2009 e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s.m.i.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</a:t>
            </a:r>
            <a:r>
              <a:rPr kumimoji="0" lang="it-IT" sz="9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68304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8BA06053-9C33-4616-8D49-D5C89C95A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6378" y="157502"/>
            <a:ext cx="9144000" cy="517202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FAVISMO</a:t>
            </a:r>
          </a:p>
          <a:p>
            <a:r>
              <a:rPr lang="it-IT" sz="1700" dirty="0"/>
              <a:t>Inverno </a:t>
            </a:r>
            <a:r>
              <a:rPr lang="it-IT" sz="1700" dirty="0" err="1"/>
              <a:t>a.s.</a:t>
            </a:r>
            <a:r>
              <a:rPr lang="it-IT" sz="1700" dirty="0"/>
              <a:t> 2023-2024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277895F0-C8B5-4036-91ED-BC75652ED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737960"/>
              </p:ext>
            </p:extLst>
          </p:nvPr>
        </p:nvGraphicFramePr>
        <p:xfrm>
          <a:off x="1408502" y="674704"/>
          <a:ext cx="9321876" cy="52715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162231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LUNEDÌ</a:t>
                      </a:r>
                      <a:endParaRPr lang="it-IT" sz="1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MARTEDÌ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MERCOLEDÌ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GIOVEDÌ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VENERDÌ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6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11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1 SETTIMANA</a:t>
                      </a:r>
                    </a:p>
                    <a:p>
                      <a:pPr algn="ctr"/>
                      <a:endParaRPr lang="it-IT" sz="11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Rosè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pom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e ricotta)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 e grana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Pasta ragù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Ravioli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PASTA/RISO ALL’OLIO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Tacchino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Formaggio Caciotta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Pesce croccante al forno/ merluzzo salvia e limone/livornese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effectLst/>
                          <a:latin typeface="Arial" panose="020B0604020202020204" pitchFamily="34" charset="0"/>
                        </a:rPr>
                        <a:t>Frittata di zucchine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PATATE/CAROTE 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Carote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Purè di patate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6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2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RISO 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 bianca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effectLst/>
                          <a:latin typeface="Arial" panose="020B0604020202020204" pitchFamily="34" charset="0"/>
                        </a:rPr>
                        <a:t>Lasagne al ragù di carne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Coscio 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Pesce alla mugnaia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PATATE/CAROTE 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PATATE/CAROTE 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Bietola saltata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Carote stufate con cipolla e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40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3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Pizza margherita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Rosè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pom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e ricotta)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Formaggio fresco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Bastoncini di Pesce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Frittata al 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Polpette di manzo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Finocchi saltati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PATATE/CAROTE 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Tris verdure al forno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67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4 SETTIMANA</a:t>
                      </a:r>
                    </a:p>
                    <a:p>
                      <a:pPr algn="ctr"/>
                      <a:r>
                        <a:rPr lang="it-IT" sz="1100" dirty="0"/>
                        <a:t> 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Ravioli burro e salvia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Ricotta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Carote filangè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Bietole saltate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PATATE/CAROTE 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Purè di patate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662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5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Lasagne al ragù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Riso al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Merluzzo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Frittata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Tris di verdure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Patate e carote lesse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44756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 Yogurt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1B9EA906-E2E1-4115-A076-01B1DE5D8E40}"/>
              </a:ext>
            </a:extLst>
          </p:cNvPr>
          <p:cNvSpPr txBox="1"/>
          <p:nvPr/>
        </p:nvSpPr>
        <p:spPr>
          <a:xfrm>
            <a:off x="609547" y="5957568"/>
            <a:ext cx="109729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Lgs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 109/92, 88/2009 e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s.m.i.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</a:t>
            </a:r>
            <a:r>
              <a:rPr kumimoji="0" lang="it-IT" sz="9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98478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8BA06053-9C33-4616-8D49-D5C89C95A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6378" y="157502"/>
            <a:ext cx="9144000" cy="517202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NO pomodoro</a:t>
            </a:r>
          </a:p>
          <a:p>
            <a:r>
              <a:rPr lang="it-IT" sz="1700" dirty="0"/>
              <a:t>Inverno </a:t>
            </a:r>
            <a:r>
              <a:rPr lang="it-IT" sz="1700" dirty="0" err="1"/>
              <a:t>a.s.</a:t>
            </a:r>
            <a:r>
              <a:rPr lang="it-IT" sz="1700" dirty="0"/>
              <a:t> 2023-2024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277895F0-C8B5-4036-91ED-BC75652ED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266878"/>
              </p:ext>
            </p:extLst>
          </p:nvPr>
        </p:nvGraphicFramePr>
        <p:xfrm>
          <a:off x="1408502" y="674704"/>
          <a:ext cx="9321876" cy="53602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162231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LUNEDÌ</a:t>
                      </a:r>
                      <a:endParaRPr lang="it-IT" sz="1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MARTEDÌ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MERCOLEDÌ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GIOVEDÌ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VENERDÌ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6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11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1 SETTIMANA</a:t>
                      </a:r>
                    </a:p>
                    <a:p>
                      <a:pPr algn="ctr"/>
                      <a:endParaRPr lang="it-IT" sz="11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ALLA RICOTTA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 e grana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ALLE VERDURE NO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Ravioli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verdura con pasta riso NO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Tacchino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Formaggio caciotta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Pesce croccante al forno/merluzzo salvia e limone/</a:t>
                      </a:r>
                      <a:r>
                        <a:rPr lang="it-IT" sz="800" b="0" i="0" u="none" strike="sngStrike" dirty="0">
                          <a:effectLst/>
                          <a:latin typeface="Arial" panose="020B0604020202020204" pitchFamily="34" charset="0"/>
                        </a:rPr>
                        <a:t>livornese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effectLst/>
                          <a:latin typeface="Arial" panose="020B0604020202020204" pitchFamily="34" charset="0"/>
                        </a:rPr>
                        <a:t>Frittata di zucchine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Carote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Purè di patate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6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2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Legumi con Riso NO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Pasta ai broccoli bianca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Lasagne al ragù di carne BIANCO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Coscio 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Pesce alla mugnaia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Piselli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Bietola saltata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Carote all’olio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40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3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ALLE VERDURE NO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Pizza BIANCA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ALLA RICOTTA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Formaggio fresco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Bastoncini di Pesce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Frittata al 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Polpette di manzo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Finocchi saltati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Tris verdure al forno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67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4 SETTIMANA</a:t>
                      </a:r>
                    </a:p>
                    <a:p>
                      <a:pPr algn="ctr"/>
                      <a:r>
                        <a:rPr lang="it-IT" sz="1100" dirty="0"/>
                        <a:t> 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di carne NO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Ravioli burro e salvia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Ricotta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Carote filangè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Bietole saltate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Purè di patate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662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5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vegetale NO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 NO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Lasagne al ragù di carne BIANCO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Riso ALL’OLIO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Merluzzo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Frittata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Tris di verdure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Patate e carote lesse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44756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1B9EA906-E2E1-4115-A076-01B1DE5D8E40}"/>
              </a:ext>
            </a:extLst>
          </p:cNvPr>
          <p:cNvSpPr txBox="1"/>
          <p:nvPr/>
        </p:nvSpPr>
        <p:spPr>
          <a:xfrm>
            <a:off x="609547" y="5957568"/>
            <a:ext cx="109729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Lgs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 109/92, 88/2009 e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s.m.i.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</a:t>
            </a:r>
            <a:r>
              <a:rPr kumimoji="0" lang="it-IT" sz="9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17748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8BA06053-9C33-4616-8D49-D5C89C95A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6378" y="157502"/>
            <a:ext cx="9144000" cy="517202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No pesce</a:t>
            </a:r>
          </a:p>
          <a:p>
            <a:r>
              <a:rPr lang="it-IT" sz="1700" dirty="0"/>
              <a:t>Inverno </a:t>
            </a:r>
            <a:r>
              <a:rPr lang="it-IT" sz="1700" dirty="0" err="1"/>
              <a:t>a.s.</a:t>
            </a:r>
            <a:r>
              <a:rPr lang="it-IT" sz="1700" dirty="0"/>
              <a:t> </a:t>
            </a:r>
            <a:r>
              <a:rPr lang="it-IT" sz="1700"/>
              <a:t>2023-2024</a:t>
            </a:r>
            <a:endParaRPr lang="it-IT" sz="1700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277895F0-C8B5-4036-91ED-BC75652ED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190553"/>
              </p:ext>
            </p:extLst>
          </p:nvPr>
        </p:nvGraphicFramePr>
        <p:xfrm>
          <a:off x="1408502" y="674704"/>
          <a:ext cx="9321876" cy="52724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162231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LUNEDÌ</a:t>
                      </a:r>
                      <a:endParaRPr lang="it-IT" sz="1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MARTEDÌ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MERCOLEDÌ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GIOVEDÌ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VENERDÌ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6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11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1 SETTIMANA</a:t>
                      </a:r>
                    </a:p>
                    <a:p>
                      <a:pPr algn="ctr"/>
                      <a:endParaRPr lang="it-IT" sz="11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Rosè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pom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e ricotta)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 e grana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ragù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Ravioli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verdura con pasta riso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Tacchino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Formaggio Caciotta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CARNE AI FERRI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effectLst/>
                          <a:latin typeface="Arial" panose="020B0604020202020204" pitchFamily="34" charset="0"/>
                        </a:rPr>
                        <a:t>Frittata di zucchine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Purè di patate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6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2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Legumi con Riso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 bianca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effectLst/>
                          <a:latin typeface="Arial" panose="020B0604020202020204" pitchFamily="34" charset="0"/>
                        </a:rPr>
                        <a:t>Lasagne al ragù di carne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Coscio 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CARNE AI FERRI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Piselli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Bietola saltata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Carote stufate cin cipolla e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40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3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all'ortolana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 margherita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Rosè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pom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e ricotta)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Formaggio fresco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CARNE AI FERRI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al 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Polpette di manzo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Finocchi saltati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Tris verdure al forno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67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4 SETTIMANA</a:t>
                      </a:r>
                    </a:p>
                    <a:p>
                      <a:pPr algn="ctr"/>
                      <a:r>
                        <a:rPr lang="it-IT" sz="1100" dirty="0"/>
                        <a:t> 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Ravioli burro e salvia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Ricotta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CARNE AI FERRI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Carote filangè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Bietole saltate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Purè di patate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662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5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Lasagne al ragù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Riso al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CARNE AI FERRI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Tris di verdure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e carote lesse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44756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 Yogurt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1B9EA906-E2E1-4115-A076-01B1DE5D8E40}"/>
              </a:ext>
            </a:extLst>
          </p:cNvPr>
          <p:cNvSpPr txBox="1"/>
          <p:nvPr/>
        </p:nvSpPr>
        <p:spPr>
          <a:xfrm>
            <a:off x="609547" y="5957568"/>
            <a:ext cx="109729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Lgs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 109/92, 88/2009 e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s.m.i.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</a:t>
            </a:r>
            <a:r>
              <a:rPr kumimoji="0" lang="it-IT" sz="9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089641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8BA06053-9C33-4616-8D49-D5C89C95A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6378" y="157502"/>
            <a:ext cx="9144000" cy="517202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Diete no carne/maiale</a:t>
            </a:r>
          </a:p>
          <a:p>
            <a:r>
              <a:rPr lang="it-IT" sz="1700" dirty="0"/>
              <a:t>Inverno </a:t>
            </a:r>
            <a:r>
              <a:rPr lang="it-IT" sz="1700" dirty="0" err="1"/>
              <a:t>a.s.</a:t>
            </a:r>
            <a:r>
              <a:rPr lang="it-IT" sz="1700" dirty="0"/>
              <a:t> 2023-2024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277895F0-C8B5-4036-91ED-BC75652ED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002152"/>
              </p:ext>
            </p:extLst>
          </p:nvPr>
        </p:nvGraphicFramePr>
        <p:xfrm>
          <a:off x="1408502" y="674704"/>
          <a:ext cx="9321876" cy="54696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162231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LUNEDÌ</a:t>
                      </a:r>
                      <a:endParaRPr lang="it-IT" sz="1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MARTEDÌ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MERCOLEDÌ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GIOVEDÌ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VENERDÌ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6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11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1 SETTIMANA</a:t>
                      </a:r>
                    </a:p>
                    <a:p>
                      <a:pPr algn="ctr"/>
                      <a:endParaRPr lang="it-IT" sz="11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Rosè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pom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e ricotta)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 e grana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ragù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Ravioli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verdura con pasta riso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LEGUMI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Formaggio Caciotta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Pesce croccante al forno/merluzzo salvia e limone/livornese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effectLst/>
                          <a:latin typeface="Arial" panose="020B0604020202020204" pitchFamily="34" charset="0"/>
                        </a:rPr>
                        <a:t>Frittata di zucchine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Purè di patate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6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2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Passato di Legumi con Riso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 bianca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Lasagne al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Pesce alla mugnaia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LEGUMI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Piselli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Bietola saltata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Carote stufate con cipolla e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40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3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all'ortolana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 margherita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Rosè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pom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e ricotta)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fresco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Bastoncini di Pesce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al 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LEGUMI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Finocchi saltati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Tris verdure al forno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67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4 SETTIMANA</a:t>
                      </a:r>
                    </a:p>
                    <a:p>
                      <a:pPr algn="ctr"/>
                      <a:r>
                        <a:rPr lang="it-IT" sz="1100" dirty="0"/>
                        <a:t> 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Ravioli burro e salvia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LEGUMI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Ricotta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Carote filangè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Bietole saltate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Purè di patate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662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5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Lasagne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Riso al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LEGUMI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Merluzzo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Tris di verdure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e carote lesse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44756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1B9EA906-E2E1-4115-A076-01B1DE5D8E40}"/>
              </a:ext>
            </a:extLst>
          </p:cNvPr>
          <p:cNvSpPr txBox="1"/>
          <p:nvPr/>
        </p:nvSpPr>
        <p:spPr>
          <a:xfrm>
            <a:off x="609547" y="5957568"/>
            <a:ext cx="109729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Lgs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 109/92, 88/2009 e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s.m.i.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</a:t>
            </a:r>
            <a:r>
              <a:rPr kumimoji="0" lang="it-IT" sz="9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933966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8BA06053-9C33-4616-8D49-D5C89C95A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6378" y="157502"/>
            <a:ext cx="9144000" cy="517202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Dieta No Glutine</a:t>
            </a:r>
          </a:p>
          <a:p>
            <a:r>
              <a:rPr lang="it-IT" sz="1700" dirty="0"/>
              <a:t>Inverno </a:t>
            </a:r>
            <a:r>
              <a:rPr lang="it-IT" sz="1700" dirty="0" err="1"/>
              <a:t>a.s.</a:t>
            </a:r>
            <a:r>
              <a:rPr lang="it-IT" sz="1700" dirty="0"/>
              <a:t> 2023-2024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277895F0-C8B5-4036-91ED-BC75652ED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709236"/>
              </p:ext>
            </p:extLst>
          </p:nvPr>
        </p:nvGraphicFramePr>
        <p:xfrm>
          <a:off x="1408502" y="674704"/>
          <a:ext cx="9321876" cy="54696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162231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LUNEDÌ</a:t>
                      </a:r>
                      <a:endParaRPr lang="it-IT" sz="1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MARTEDÌ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MERCOLEDÌ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GIOVEDÌ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VENERDÌ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6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11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1 SETTIMANA</a:t>
                      </a:r>
                    </a:p>
                    <a:p>
                      <a:pPr algn="ctr"/>
                      <a:endParaRPr lang="it-IT" sz="11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Rosè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pom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e ricotta)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 e grana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al ragù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Ravioli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verdura con pasta o  riso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Tacchino al forno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Formaggio Caciotta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Pesce croccante al forno/merluzzo salvia e limone/livornese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Frittata di zucchine </a:t>
                      </a:r>
                      <a:r>
                        <a:rPr lang="it-IT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Spinaci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Purè di patate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6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Yogurt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2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al pesto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Legumi con Riso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ai broccoli bianca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Lasagne </a:t>
                      </a:r>
                      <a:r>
                        <a:rPr lang="it-IT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 al ragù di carne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Coscio pollo arrosto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Formaggio Stracchino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Pesce alla mugnaia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Hamburger di manzo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Piselli all’olio </a:t>
                      </a:r>
                      <a:r>
                        <a:rPr lang="it-IT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Bietola saltata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Carote stufate con cipolla e pomodoro </a:t>
                      </a:r>
                      <a:r>
                        <a:rPr lang="it-IT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40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3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all'ortolana </a:t>
                      </a:r>
                      <a:r>
                        <a:rPr lang="it-I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</a:t>
                      </a: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 margherita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Rosè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pom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e ricotta)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Formaggio fresco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Bastoncini di Pesce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al formaggio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Polpette di manzo </a:t>
                      </a: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Finocchi saltati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all'olio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Spinaci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Tris verdure al forno </a:t>
                      </a: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67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4 SETTIMANA</a:t>
                      </a:r>
                    </a:p>
                    <a:p>
                      <a:pPr algn="ctr"/>
                      <a:r>
                        <a:rPr lang="it-IT" sz="1100" dirty="0"/>
                        <a:t> 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Pastina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in brodo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Ravioli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burro e salva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Hamburger di manzo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Ricotta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Bietole saltate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Purè di patate </a:t>
                      </a:r>
                      <a:r>
                        <a:rPr lang="it-IT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662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5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Pastina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in brodo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Lasagne </a:t>
                      </a:r>
                      <a:r>
                        <a:rPr lang="it-IT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 al ragù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Riso al pomodoro </a:t>
                      </a: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Merluzzo al pomodoro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Stracchino </a:t>
                      </a: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Tris di verdure al forno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Spinaci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Patate e carote lesse </a:t>
                      </a:r>
                      <a:r>
                        <a:rPr lang="it-IT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44756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yogurt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1B9EA906-E2E1-4115-A076-01B1DE5D8E40}"/>
              </a:ext>
            </a:extLst>
          </p:cNvPr>
          <p:cNvSpPr txBox="1"/>
          <p:nvPr/>
        </p:nvSpPr>
        <p:spPr>
          <a:xfrm>
            <a:off x="609547" y="5957568"/>
            <a:ext cx="109729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Lgs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 109/92, 88/2009 e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s.m.i.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</a:t>
            </a:r>
            <a:r>
              <a:rPr kumimoji="0" lang="it-IT" sz="9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87666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8BA06053-9C33-4616-8D49-D5C89C95A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6378" y="157502"/>
            <a:ext cx="9144000" cy="517202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No Lattosio</a:t>
            </a:r>
          </a:p>
          <a:p>
            <a:r>
              <a:rPr lang="it-IT" sz="1700" dirty="0"/>
              <a:t>Inverno </a:t>
            </a:r>
            <a:r>
              <a:rPr lang="it-IT" sz="1700" dirty="0" err="1"/>
              <a:t>a.s.</a:t>
            </a:r>
            <a:r>
              <a:rPr lang="it-IT" sz="1700" dirty="0"/>
              <a:t> 2023-2024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277895F0-C8B5-4036-91ED-BC75652ED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53967"/>
              </p:ext>
            </p:extLst>
          </p:nvPr>
        </p:nvGraphicFramePr>
        <p:xfrm>
          <a:off x="1408502" y="674704"/>
          <a:ext cx="9321876" cy="53602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162231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LUNEDÌ</a:t>
                      </a:r>
                      <a:endParaRPr lang="it-IT" sz="1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MARTEDÌ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MERCOLEDÌ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GIOVEDÌ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VENERDÌ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6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11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1 SETTIMANA</a:t>
                      </a:r>
                    </a:p>
                    <a:p>
                      <a:pPr algn="ctr"/>
                      <a:endParaRPr lang="it-IT" sz="11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Pasta ragù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Ravioli s/lattosio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verdura con pasta riso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Tacchino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Pesce croccante al forno/merluzzo salvia e limone/livornese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Frittata di zucchine NO LATTE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Carote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Purè di patate NO LATTE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6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+ BUDINO DI SOIA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2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 no 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Legumi con Riso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 bianca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Lasagne al ragù di carne NO BESCIAMELLA NO FORMAGGIO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Coscio 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Pesce alla mugnaia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Piselli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Bietola saltata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Carote stufate con cipolla e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40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3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all'ortolana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Pizza  ROSSA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Bastoncini di Pesce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Frittata NO 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Polpette di manzo NO FORMAGGIO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Finocchi saltati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Tris verdure al forno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67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4 SETTIMANA</a:t>
                      </a:r>
                    </a:p>
                    <a:p>
                      <a:pPr algn="ctr"/>
                      <a:r>
                        <a:rPr lang="it-IT" sz="1100" dirty="0"/>
                        <a:t> 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 no 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Ravioli s/lattosio alla salvia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 NO FORMAGGIO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Carote filangè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Bietole saltate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Purè di patate NO LATTE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662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5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RISO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Lasagne al ragù di carne NO BESCIAMELLA NO 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Riso al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Merluzzo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Frittata NO LATTE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Tris di verdure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Patate e carote lesse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44756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+ BUDINO DI SOIA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1B9EA906-E2E1-4115-A076-01B1DE5D8E40}"/>
              </a:ext>
            </a:extLst>
          </p:cNvPr>
          <p:cNvSpPr txBox="1"/>
          <p:nvPr/>
        </p:nvSpPr>
        <p:spPr>
          <a:xfrm>
            <a:off x="609547" y="5957568"/>
            <a:ext cx="109729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Lgs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 109/92, 88/2009 e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s.m.i.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</a:t>
            </a:r>
            <a:r>
              <a:rPr kumimoji="0" lang="it-IT" sz="9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192158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8BA06053-9C33-4616-8D49-D5C89C95A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6378" y="157502"/>
            <a:ext cx="9144000" cy="517202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No Glutine + no Lattosio</a:t>
            </a:r>
          </a:p>
          <a:p>
            <a:r>
              <a:rPr lang="it-IT" sz="1700" dirty="0"/>
              <a:t>Inverno </a:t>
            </a:r>
            <a:r>
              <a:rPr lang="it-IT" sz="1700" dirty="0" err="1"/>
              <a:t>a.s.</a:t>
            </a:r>
            <a:r>
              <a:rPr lang="it-IT" sz="1700" dirty="0"/>
              <a:t> 2023-2024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277895F0-C8B5-4036-91ED-BC75652ED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592977"/>
              </p:ext>
            </p:extLst>
          </p:nvPr>
        </p:nvGraphicFramePr>
        <p:xfrm>
          <a:off x="1408502" y="674704"/>
          <a:ext cx="9321876" cy="54194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162231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LUNEDÌ</a:t>
                      </a:r>
                      <a:endParaRPr lang="it-IT" sz="1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MARTEDÌ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/>
                        <a:t>MERCOLEDÌ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GIOVEDÌ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VENERDÌ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6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11">
                <a:tc rowSpan="4">
                  <a:txBody>
                    <a:bodyPr/>
                    <a:lstStyle/>
                    <a:p>
                      <a:pPr algn="ctr"/>
                      <a:r>
                        <a:rPr lang="it-IT" sz="800" dirty="0"/>
                        <a:t>1 SETTIMANA</a:t>
                      </a:r>
                    </a:p>
                    <a:p>
                      <a:pPr algn="ctr"/>
                      <a:endParaRPr lang="it-IT" sz="8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al ragù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verdura con pasta o  riso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Tacchino al forno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Pesce croccante al forno/merluzzo salvia e limone/livornese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Frittata di zucchine </a:t>
                      </a:r>
                      <a:r>
                        <a:rPr lang="it-IT" sz="800" b="1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 NO LATTE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Spinaci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Carote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Purè di patate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NO LATTE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6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Budino SOIA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800" dirty="0"/>
                        <a:t>2 SETTIMANA</a:t>
                      </a:r>
                      <a:endParaRPr lang="it-IT" sz="8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al pesto NO 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Legumi con Riso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ai broccoli bianca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800" b="1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 al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Lasagne </a:t>
                      </a:r>
                      <a:r>
                        <a:rPr lang="it-IT" sz="800" b="1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 al ragù di carne NO BESCIAMELLA/NO FORMAGGIO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Coscio pollo arrosto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Pesce alla mugnaia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Hamburger di manzo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Piselli all’olio </a:t>
                      </a:r>
                      <a:r>
                        <a:rPr lang="it-IT" sz="800" b="1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Bietola saltata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Carote stufate con cipolla e pomodoro </a:t>
                      </a:r>
                      <a:r>
                        <a:rPr lang="it-IT" sz="800" b="1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40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800" dirty="0"/>
                        <a:t>3 SETTIMANA</a:t>
                      </a:r>
                      <a:endParaRPr lang="it-IT" sz="8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all'ortolana </a:t>
                      </a:r>
                      <a:r>
                        <a:rPr lang="it-IT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POMODORO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AL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Bastoncini di Pesce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Frittata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NO LATTE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Polpette di manzo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NO FORMAGGIO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Finocchi saltati 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all'olio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Spinaci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Tris verdure al forno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67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800" dirty="0"/>
                        <a:t>4 SETTIMANA</a:t>
                      </a:r>
                    </a:p>
                    <a:p>
                      <a:pPr algn="ctr"/>
                      <a:r>
                        <a:rPr lang="it-IT" sz="800" dirty="0"/>
                        <a:t> </a:t>
                      </a:r>
                      <a:endParaRPr lang="it-IT" sz="8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NO 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Pastina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in brodo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800" b="1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S.G ALLA SALVIA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Hamburger di manzo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NO FORMAGGIO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Carote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Bietole saltate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Purè di patate </a:t>
                      </a:r>
                      <a:r>
                        <a:rPr lang="it-IT" sz="800" b="1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 NO LATTE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662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800" dirty="0"/>
                        <a:t>5 SETTIMANA</a:t>
                      </a:r>
                      <a:endParaRPr lang="it-IT" sz="8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Pastina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in brodo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RISO ALL’OLIO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Lasagne </a:t>
                      </a:r>
                      <a:r>
                        <a:rPr lang="it-IT" sz="800" b="1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 al ragù di carne NO BESCIAMELLA/NO 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Riso al pomodoro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ALL’OLIO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Merluzzo al pomodoro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Frittata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NO LATTE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Tris di verdure al forno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Spinaci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Patate e carote lesse </a:t>
                      </a:r>
                      <a:r>
                        <a:rPr lang="it-IT" sz="800" b="1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44756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Budino SOIA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s.g.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+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1B9EA906-E2E1-4115-A076-01B1DE5D8E40}"/>
              </a:ext>
            </a:extLst>
          </p:cNvPr>
          <p:cNvSpPr txBox="1"/>
          <p:nvPr/>
        </p:nvSpPr>
        <p:spPr>
          <a:xfrm>
            <a:off x="609547" y="5957568"/>
            <a:ext cx="109729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Lgs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 109/92, 88/2009 e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s.m.i.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</a:t>
            </a:r>
            <a:r>
              <a:rPr kumimoji="0" lang="it-IT" sz="9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100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8BA06053-9C33-4616-8D49-D5C89C95A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6378" y="157502"/>
            <a:ext cx="9144000" cy="517202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No uova</a:t>
            </a:r>
          </a:p>
          <a:p>
            <a:r>
              <a:rPr lang="it-IT" sz="1700" dirty="0"/>
              <a:t>Inverno </a:t>
            </a:r>
            <a:r>
              <a:rPr lang="it-IT" sz="1700" dirty="0" err="1"/>
              <a:t>a.s.</a:t>
            </a:r>
            <a:r>
              <a:rPr lang="it-IT" sz="1700" dirty="0"/>
              <a:t> 2023-2024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277895F0-C8B5-4036-91ED-BC75652ED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355870"/>
              </p:ext>
            </p:extLst>
          </p:nvPr>
        </p:nvGraphicFramePr>
        <p:xfrm>
          <a:off x="1408502" y="674704"/>
          <a:ext cx="9321876" cy="55897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162231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LUNEDÌ</a:t>
                      </a:r>
                      <a:endParaRPr lang="it-IT" sz="1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MARTEDÌ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MERCOLEDÌ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GIOVEDÌ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VENERDÌ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6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11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1 SETTIMANA</a:t>
                      </a:r>
                    </a:p>
                    <a:p>
                      <a:pPr algn="ctr"/>
                      <a:endParaRPr lang="it-IT" sz="11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Rosè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pom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e ricotta)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 e grana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ragù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verdura con pasta riso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Tacchino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Formaggio Caciotta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Pesce croccante al forno/ merluzzo salvia e limone/livornese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FETTINA CARNE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Purè di patate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6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2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 NO 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Legumi con Riso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 bianca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PASTA al ragù di carne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Coscio 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Pesce alla mugnaia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Piselli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Bietola saltata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Carote stufate cin cipolla e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40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3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all'ortolana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 margherita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Rosè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pom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e ricotta)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fresco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Bastoncini di Pesce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FETTINA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Polpette di manzo NO UOVA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Finocchi saltati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Tris verdure al forno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67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4 SETTIMANA</a:t>
                      </a:r>
                    </a:p>
                    <a:p>
                      <a:pPr algn="ctr"/>
                      <a:r>
                        <a:rPr lang="it-IT" sz="1100" dirty="0"/>
                        <a:t> 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 NO 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ALLA SALVIA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Ricotta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 NO UOVA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Carote filangè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Bietole saltate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Purè di patate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662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5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PASTA al ragù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Riso al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Merluzzo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FETTINA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Tris di verdure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e carote lesse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44756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 Yogurt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1B9EA906-E2E1-4115-A076-01B1DE5D8E40}"/>
              </a:ext>
            </a:extLst>
          </p:cNvPr>
          <p:cNvSpPr txBox="1"/>
          <p:nvPr/>
        </p:nvSpPr>
        <p:spPr>
          <a:xfrm>
            <a:off x="609547" y="5957568"/>
            <a:ext cx="109729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Lgs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 109/92, 88/2009 e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s.m.i.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</a:t>
            </a:r>
            <a:r>
              <a:rPr kumimoji="0" lang="it-IT" sz="9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30380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8BA06053-9C33-4616-8D49-D5C89C95A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6378" y="157502"/>
            <a:ext cx="9144000" cy="517202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No Lattosio + no uova</a:t>
            </a:r>
          </a:p>
          <a:p>
            <a:r>
              <a:rPr lang="it-IT" sz="1700" dirty="0"/>
              <a:t>Inverno </a:t>
            </a:r>
            <a:r>
              <a:rPr lang="it-IT" sz="1700" dirty="0" err="1"/>
              <a:t>a.s.</a:t>
            </a:r>
            <a:r>
              <a:rPr lang="it-IT" sz="1700" dirty="0"/>
              <a:t> 2023-2024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277895F0-C8B5-4036-91ED-BC75652ED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197881"/>
              </p:ext>
            </p:extLst>
          </p:nvPr>
        </p:nvGraphicFramePr>
        <p:xfrm>
          <a:off x="1408502" y="674704"/>
          <a:ext cx="9321876" cy="52715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162231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LUNEDÌ</a:t>
                      </a:r>
                      <a:endParaRPr lang="it-IT" sz="1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MARTEDÌ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MERCOLEDÌ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GIOVEDÌ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VENERDÌ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6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11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1 SETTIMANA</a:t>
                      </a:r>
                    </a:p>
                    <a:p>
                      <a:pPr algn="ctr"/>
                      <a:endParaRPr lang="it-IT" sz="11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Pasta ragù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verdura con pasta riso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Tacchino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Pesce croccante al forno/merluzzo salvia e limone/livornese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FETTINA DI CARNE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Carote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Purè di patate NO LATTE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6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+ BUDINO DI SOIA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2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 no 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Legumi con Riso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 bianca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PASTA AL RAGU’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Coscio 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Pesce alla mugnaia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Piselli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Bietola saltata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Carote stufate con cipolla e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40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3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all'ortolana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Pizza  ROSSA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Bastoncini di Pesce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FETTINA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Polpette di manzo NO UOVA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Finocchi saltati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Tris verdure al forno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67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4 SETTIMANA</a:t>
                      </a:r>
                    </a:p>
                    <a:p>
                      <a:pPr algn="ctr"/>
                      <a:r>
                        <a:rPr lang="it-IT" sz="1100" dirty="0"/>
                        <a:t> 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 no 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ALLA SALVIA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 NO UOVA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Carote filangè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Bietole saltate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Purè di patate NO LATTE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662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5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RISO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PASTA AL RAGU’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Riso al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Merluzzo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FETTINA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Tris di verdure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Patate e carote lesse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44756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+ BUDINO DI SOIA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1B9EA906-E2E1-4115-A076-01B1DE5D8E40}"/>
              </a:ext>
            </a:extLst>
          </p:cNvPr>
          <p:cNvSpPr txBox="1"/>
          <p:nvPr/>
        </p:nvSpPr>
        <p:spPr>
          <a:xfrm>
            <a:off x="609547" y="5957568"/>
            <a:ext cx="109729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Lgs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 109/92, 88/2009 e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s.m.i.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</a:t>
            </a:r>
            <a:r>
              <a:rPr kumimoji="0" lang="it-IT" sz="9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0609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8BA06053-9C33-4616-8D49-D5C89C95A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6378" y="157502"/>
            <a:ext cx="9144000" cy="517202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No uova, fragole e kiwi</a:t>
            </a:r>
          </a:p>
          <a:p>
            <a:r>
              <a:rPr lang="it-IT" sz="1700" dirty="0"/>
              <a:t>Inverno </a:t>
            </a:r>
            <a:r>
              <a:rPr lang="it-IT" sz="1700" dirty="0" err="1"/>
              <a:t>a.s.</a:t>
            </a:r>
            <a:r>
              <a:rPr lang="it-IT" sz="1700" dirty="0"/>
              <a:t> 2023-2024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277895F0-C8B5-4036-91ED-BC75652ED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610163"/>
              </p:ext>
            </p:extLst>
          </p:nvPr>
        </p:nvGraphicFramePr>
        <p:xfrm>
          <a:off x="1408502" y="674704"/>
          <a:ext cx="9321876" cy="52715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162231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LUNEDÌ</a:t>
                      </a:r>
                      <a:endParaRPr lang="it-IT" sz="1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MARTEDÌ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MERCOLEDÌ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GIOVEDÌ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VENERDÌ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6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11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1 SETTIMANA</a:t>
                      </a:r>
                    </a:p>
                    <a:p>
                      <a:pPr algn="ctr"/>
                      <a:endParaRPr lang="it-IT" sz="11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Rosè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pom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e ricotta)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Riso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Pasta ragù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verdura con pasta riso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Tacchino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Formaggio Caciotta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Pesce croccante al forno/ merluzzo salvia e limone/livornese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FETTINA CARNE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Carote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Purè di patate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6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 NO FRAGOLA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2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 NO 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Legumi con Riso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 bianca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PASTA al ragù di carne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Coscio 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Pesce alla mugnaia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Piselli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Bietola saltata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Carote stufate cin cipolla e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40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3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all'ortolana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Pizza margherita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Rosè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it-IT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pom</a:t>
                      </a:r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 e ricotta)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Formaggio fresco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Bastoncini di Pesce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FETTINA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Polpette di manzo NO UOVA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Finocchi saltati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Tris verdure al forno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67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4 SETTIMANA</a:t>
                      </a:r>
                    </a:p>
                    <a:p>
                      <a:pPr algn="ctr"/>
                      <a:r>
                        <a:rPr lang="it-IT" sz="1100" dirty="0"/>
                        <a:t> 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 NO 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Ricotta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 NO UOVA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Carote filangè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Bietole saltate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Purè di patate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662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5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effectLst/>
                          <a:latin typeface="Arial" panose="020B0604020202020204" pitchFamily="34" charset="0"/>
                        </a:rPr>
                        <a:t>PASTA al ragù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Riso al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Merluzzo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FETTINA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Tris di verdure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Patate e carote lesse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44756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 Yogurt NO FRAGOLA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1B9EA906-E2E1-4115-A076-01B1DE5D8E40}"/>
              </a:ext>
            </a:extLst>
          </p:cNvPr>
          <p:cNvSpPr txBox="1"/>
          <p:nvPr/>
        </p:nvSpPr>
        <p:spPr>
          <a:xfrm>
            <a:off x="609547" y="5957568"/>
            <a:ext cx="109729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Lgs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 109/92, 88/2009 e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s.m.i.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</a:t>
            </a:r>
            <a:r>
              <a:rPr kumimoji="0" lang="it-IT" sz="9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98264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8BA06053-9C33-4616-8D49-D5C89C95A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6378" y="157502"/>
            <a:ext cx="9144000" cy="517202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Menù no kiwi</a:t>
            </a:r>
          </a:p>
          <a:p>
            <a:r>
              <a:rPr lang="it-IT" sz="1700" dirty="0"/>
              <a:t>Inverno </a:t>
            </a:r>
            <a:r>
              <a:rPr lang="it-IT" sz="1700" dirty="0" err="1"/>
              <a:t>a.s.</a:t>
            </a:r>
            <a:r>
              <a:rPr lang="it-IT" sz="1700" dirty="0"/>
              <a:t> 2023-2024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277895F0-C8B5-4036-91ED-BC75652ED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065138"/>
              </p:ext>
            </p:extLst>
          </p:nvPr>
        </p:nvGraphicFramePr>
        <p:xfrm>
          <a:off x="1408502" y="674704"/>
          <a:ext cx="9321876" cy="55320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162231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LUNEDÌ</a:t>
                      </a:r>
                      <a:endParaRPr lang="it-IT" sz="1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MARTEDÌ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MERCOLEDÌ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GIOVEDÌ 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VENERDÌ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6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11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1 SETTIMANA</a:t>
                      </a:r>
                    </a:p>
                    <a:p>
                      <a:pPr algn="ctr"/>
                      <a:endParaRPr lang="it-IT" sz="11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Rosè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pom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e ricotta)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 e grana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ragù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Ravioli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verdura con pasta riso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Tacchino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Formaggio Caciotta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Pesce croccante al forno/ merluzzo salvia e limone/livornese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effectLst/>
                          <a:latin typeface="Arial" panose="020B0604020202020204" pitchFamily="34" charset="0"/>
                        </a:rPr>
                        <a:t>Frittata di zucchine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Purè di patate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6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2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Passato di Legumi con Riso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 bianca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effectLst/>
                          <a:latin typeface="Arial" panose="020B0604020202020204" pitchFamily="34" charset="0"/>
                        </a:rPr>
                        <a:t>Lasagne al ragù di carne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Coscio 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Pesce alla mugnaia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Piselli all’olio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Bietola saltata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Carote stufate cin cipolla e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40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3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all'ortolana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 margherita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Rosè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pom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 e ricotta)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fresco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Bastoncini di Pesce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al formaggio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Polpette di manzo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Finocchi saltati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Tris verdure al forno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67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4 SETTIMANA</a:t>
                      </a:r>
                    </a:p>
                    <a:p>
                      <a:pPr algn="ctr"/>
                      <a:r>
                        <a:rPr lang="it-IT" sz="1100" dirty="0"/>
                        <a:t> 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all'olio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Ravioli burro e salvia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Hamburger di manzo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Ricotta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Carote filangè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Bietole saltate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Purè di patate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662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3783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5 SETTIMANA</a:t>
                      </a:r>
                      <a:endParaRPr lang="it-IT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Pastina in brodo vegetale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ai broccoli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Lasagne al ragù di carne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Riso al pomodoro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Merluzzo al pomodoro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2378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Tris di verdure al forno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Spinaci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e carote lesse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Carote e finocchi </a:t>
                      </a: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filangè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44756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 Yogurt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1B9EA906-E2E1-4115-A076-01B1DE5D8E40}"/>
              </a:ext>
            </a:extLst>
          </p:cNvPr>
          <p:cNvSpPr txBox="1"/>
          <p:nvPr/>
        </p:nvSpPr>
        <p:spPr>
          <a:xfrm>
            <a:off x="609547" y="5957568"/>
            <a:ext cx="109729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Lgs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 109/92, 88/2009 e </a:t>
            </a:r>
            <a:r>
              <a:rPr kumimoji="0" lang="it-IT" sz="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s.m.i.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</a:t>
            </a:r>
            <a:r>
              <a:rPr kumimoji="0" lang="it-IT" sz="9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.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405533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8305</Words>
  <Application>Microsoft Office PowerPoint</Application>
  <PresentationFormat>Widescreen</PresentationFormat>
  <Paragraphs>1612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Paolini Serena</dc:creator>
  <cp:lastModifiedBy>Paolini Serena</cp:lastModifiedBy>
  <cp:revision>1</cp:revision>
  <dcterms:created xsi:type="dcterms:W3CDTF">2023-10-09T07:13:22Z</dcterms:created>
  <dcterms:modified xsi:type="dcterms:W3CDTF">2023-10-24T10:53:56Z</dcterms:modified>
</cp:coreProperties>
</file>