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259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5D4"/>
    <a:srgbClr val="F99F9D"/>
    <a:srgbClr val="FAB4B2"/>
    <a:srgbClr val="F1FA9E"/>
    <a:srgbClr val="0D6930"/>
    <a:srgbClr val="EDF977"/>
    <a:srgbClr val="F9E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A8D36-11B7-4CA6-B4BC-1E5FAA2149A1}" v="2" dt="2025-03-03T10:39:25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76"/>
    <p:restoredTop sz="94705"/>
  </p:normalViewPr>
  <p:slideViewPr>
    <p:cSldViewPr snapToGrid="0" snapToObjects="1">
      <p:cViewPr varScale="1">
        <p:scale>
          <a:sx n="96" d="100"/>
          <a:sy n="96" d="100"/>
        </p:scale>
        <p:origin x="1668" y="90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51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203849"/>
              </p:ext>
            </p:extLst>
          </p:nvPr>
        </p:nvGraphicFramePr>
        <p:xfrm>
          <a:off x="822528" y="643537"/>
          <a:ext cx="9286772" cy="619236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89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3949967279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1180363772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9237">
                  <a:extLst>
                    <a:ext uri="{9D8B030D-6E8A-4147-A177-3AD203B41FA5}">
                      <a16:colId xmlns:a16="http://schemas.microsoft.com/office/drawing/2014/main" val="2633878879"/>
                    </a:ext>
                  </a:extLst>
                </a:gridCol>
              </a:tblGrid>
              <a:tr h="261512">
                <a:tc row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  <a:endParaRPr lang="it-IT" sz="1900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t-IT" sz="1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698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1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 rosso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alle zucchine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Passato di verdure con farro/Farro freddo all’ortolana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all'olio 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pomodoro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29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Stracchino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Prosciutto cotto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 err="1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Croccole</a:t>
                      </a: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di pesce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Rotolo di frittata agli spinaci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Scaloppina di pollo alla salvia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 e pomodori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filate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brasati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Pomodori in insalata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 vapore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Yogurt alla frutta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04751"/>
                  </a:ext>
                </a:extLst>
              </a:tr>
              <a:tr h="322460">
                <a:tc rowSpan="7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2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ortolana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burro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Passato di verdure di stagione con cereali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pomodoro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Hamburger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0830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Merluzzo gratinato al forno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1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Mozzarella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Pizza margherita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Tonno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83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olio e limone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t-IT" sz="1100" kern="120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Carotine all'olio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di fagioli e pomodori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4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Cetrioli e pomodori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8930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9380"/>
                  </a:ext>
                </a:extLst>
              </a:tr>
              <a:tr h="381294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3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con pisellini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rose' (pomodoro e ricotta)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Lasagne al pomodoro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 e pomodoro fresco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ragù di pesce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7698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Arista al forno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Polpette di pesce 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Bocconcini di tacchino dorati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Prosciutto cotto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 saltati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all'olio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di pomodori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Zucchine saltate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  <a:endParaRPr kumimoji="0" lang="it-IT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noProof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Yogurt alla frutta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46520"/>
                  </a:ext>
                </a:extLst>
              </a:tr>
              <a:tr h="381294">
                <a:tc rowSpan="5">
                  <a:txBody>
                    <a:bodyPr/>
                    <a:lstStyle/>
                    <a:p>
                      <a:pPr algn="ctr"/>
                      <a:r>
                        <a:rPr lang="it-IT" sz="11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cs typeface="Arial"/>
                        </a:rPr>
                        <a:t>4 SETTIMANA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Ravioli al pomodoro 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ragù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Crema di verdure con riso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alla sorrentina (pomodoro e mozzarella)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integrale al pomodoro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29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Arrosto di tacchino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caciotta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Straccetti di pollo al limone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Polpette di legumi con salsa ketchup home made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Bastoncini di pesce al forno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di pomodori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mista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 al forno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Zucchine trifolate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Carote filate</a:t>
                      </a:r>
                      <a:endParaRPr lang="it-IT" sz="11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47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Dolce casalingo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it-IT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di stagione</a:t>
                      </a:r>
                    </a:p>
                  </a:txBody>
                  <a:tcPr marL="44450" marR="44450" marT="0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FA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188272"/>
                  </a:ext>
                </a:extLst>
              </a:tr>
            </a:tbl>
          </a:graphicData>
        </a:graphic>
      </p:graphicFrame>
      <p:sp>
        <p:nvSpPr>
          <p:cNvPr id="6" name="Titolo 1">
            <a:extLst>
              <a:ext uri="{FF2B5EF4-FFF2-40B4-BE49-F238E27FC236}">
                <a16:creationId xmlns:a16="http://schemas.microsoft.com/office/drawing/2014/main" id="{990B1CB8-E8E9-314E-BABB-1975FBA87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30" y="67296"/>
            <a:ext cx="10691813" cy="668292"/>
          </a:xfrm>
        </p:spPr>
        <p:txBody>
          <a:bodyPr anchor="t">
            <a:normAutofit/>
          </a:bodyPr>
          <a:lstStyle/>
          <a:p>
            <a:r>
              <a:rPr lang="it-IT" sz="2222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  <a:t>Menu Scolastico</a:t>
            </a:r>
            <a:br>
              <a:rPr lang="it-IT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Gotham-Medium"/>
                <a:cs typeface="Gotham-Medium"/>
              </a:rPr>
            </a:br>
            <a:r>
              <a:rPr lang="it-IT" sz="1400" dirty="0">
                <a:solidFill>
                  <a:srgbClr val="0D6930"/>
                </a:solidFill>
                <a:latin typeface="Gotham-Medium"/>
                <a:cs typeface="Gotham-Medium"/>
              </a:rPr>
              <a:t>Primavera- Estate| Anno Scolastico 2024-2025</a:t>
            </a:r>
          </a:p>
        </p:txBody>
      </p:sp>
    </p:spTree>
    <p:extLst>
      <p:ext uri="{BB962C8B-B14F-4D97-AF65-F5344CB8AC3E}">
        <p14:creationId xmlns:p14="http://schemas.microsoft.com/office/powerpoint/2010/main" val="5240298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DocLibBaseForm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81da6fad08c419ab7e1a8ebd5dce251 xmlns="6f5da69d-2f09-4495-8364-89fb64c60a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d278d0b8-e6e8-45d1-87f1-e6237b2ab46d</TermId>
        </TermInfo>
      </Terms>
    </e81da6fad08c419ab7e1a8ebd5dce251>
    <n8867a280ff847d3bfe314f9597ea345 xmlns="6f5da69d-2f09-4495-8364-89fb64c60a67">
      <Terms xmlns="http://schemas.microsoft.com/office/infopath/2007/PartnerControls"/>
    </n8867a280ff847d3bfe314f9597ea345>
    <CIRNote xmlns="6f5da69d-2f09-4495-8364-89fb64c60a67" xsi:nil="true"/>
    <TaxCatchAll xmlns="6f5da69d-2f09-4495-8364-89fb64c60a67">
      <Value>47</Value>
      <Value>131</Value>
      <Value>197</Value>
      <Value>142</Value>
      <Value>225</Value>
      <Value>309</Value>
      <Value>443</Value>
    </TaxCatchAll>
    <TaxKeywordTaxHTField xmlns="6f5da69d-2f09-4495-8364-89fb64c60a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 POINT</TermName>
          <TermId xmlns="http://schemas.microsoft.com/office/infopath/2007/PartnerControls">82ed11eb-b2d8-4f94-8474-7527a43529fa</TermId>
        </TermInfo>
        <TermInfo xmlns="http://schemas.microsoft.com/office/infopath/2007/PartnerControls">
          <TermName xmlns="http://schemas.microsoft.com/office/infopath/2007/PartnerControls">menu</TermName>
          <TermId xmlns="http://schemas.microsoft.com/office/infopath/2007/PartnerControls">c05b870c-f84c-45ee-b68e-666eb4664dbe</TermId>
        </TermInfo>
        <TermInfo xmlns="http://schemas.microsoft.com/office/infopath/2007/PartnerControls">
          <TermName xmlns="http://schemas.microsoft.com/office/infopath/2007/PartnerControls">Cirghiotto</TermName>
          <TermId xmlns="http://schemas.microsoft.com/office/infopath/2007/PartnerControls">745bb7e9-35a2-4314-9e10-450366324560</TermId>
        </TermInfo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d0e390c6-b09d-4c8a-a62b-4e746fcda441</TermId>
        </TermInfo>
        <TermInfo xmlns="http://schemas.microsoft.com/office/infopath/2007/PartnerControls">
          <TermName xmlns="http://schemas.microsoft.com/office/infopath/2007/PartnerControls">template menu</TermName>
          <TermId xmlns="http://schemas.microsoft.com/office/infopath/2007/PartnerControls">abcbdc46-27ea-43a7-a39f-c269ca754637</TermId>
        </TermInfo>
        <TermInfo xmlns="http://schemas.microsoft.com/office/infopath/2007/PartnerControls">
          <TermName xmlns="http://schemas.microsoft.com/office/infopath/2007/PartnerControls">4 settimane</TermName>
          <TermId xmlns="http://schemas.microsoft.com/office/infopath/2007/PartnerControls">c75456f8-2cee-4c89-8011-0e62bf9df54e</TermId>
        </TermInfo>
      </Terms>
    </TaxKeywordTaxHTField>
    <cb4c9406e14b4408bdf0b0ac4e92063b xmlns="6f5da69d-2f09-4495-8364-89fb64c60a67">
      <Terms xmlns="http://schemas.microsoft.com/office/infopath/2007/PartnerControls"/>
    </cb4c9406e14b4408bdf0b0ac4e92063b>
    <CIRArchivioUrl xmlns="6f5da69d-2f09-4495-8364-89fb64c60a67" xsi:nil="true"/>
    <CIRDocInt xmlns="6f5da69d-2f09-4495-8364-89fb64c60a67">false</CIRDocInt>
    <CIRArchivio xmlns="6f5da69d-2f09-4495-8364-89fb64c60a67" xsi:nil="true"/>
    <i9d4a9d7b3a34345a94b6a9947fef36f xmlns="6f5da69d-2f09-4495-8364-89fb64c60a67">
      <Terms xmlns="http://schemas.microsoft.com/office/infopath/2007/PartnerControls"/>
    </i9d4a9d7b3a34345a94b6a9947fef36f>
    <bebb5c8f5dcb490295c0e46d6b56891c xmlns="6f5da69d-2f09-4495-8364-89fb64c60a67">
      <Terms xmlns="http://schemas.microsoft.com/office/infopath/2007/PartnerControls"/>
    </bebb5c8f5dcb490295c0e46d6b56891c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municazione" ma:contentTypeID="0x010100DCDB05DF0AB44C50BD2989AF6965B464AD003DE782F922CE6C47872C910023665FA9" ma:contentTypeVersion="28" ma:contentTypeDescription="Creare un nuovo documento." ma:contentTypeScope="" ma:versionID="46ea72f4a27663964461968ecd09189a">
  <xsd:schema xmlns:xsd="http://www.w3.org/2001/XMLSchema" xmlns:xs="http://www.w3.org/2001/XMLSchema" xmlns:p="http://schemas.microsoft.com/office/2006/metadata/properties" xmlns:ns2="6f5da69d-2f09-4495-8364-89fb64c60a67" targetNamespace="http://schemas.microsoft.com/office/2006/metadata/properties" ma:root="true" ma:fieldsID="fb0543752f997478feecd99f5bf7a239" ns2:_="">
    <xsd:import namespace="6f5da69d-2f09-4495-8364-89fb64c60a67"/>
    <xsd:element name="properties">
      <xsd:complexType>
        <xsd:sequence>
          <xsd:element name="documentManagement">
            <xsd:complexType>
              <xsd:all>
                <xsd:element ref="ns2:CIRNote" minOccurs="0"/>
                <xsd:element ref="ns2:CIRDocInt" minOccurs="0"/>
                <xsd:element ref="ns2:e81da6fad08c419ab7e1a8ebd5dce251" minOccurs="0"/>
                <xsd:element ref="ns2:TaxCatchAll" minOccurs="0"/>
                <xsd:element ref="ns2:TaxCatchAllLabel" minOccurs="0"/>
                <xsd:element ref="ns2:n8867a280ff847d3bfe314f9597ea345" minOccurs="0"/>
                <xsd:element ref="ns2:bebb5c8f5dcb490295c0e46d6b56891c" minOccurs="0"/>
                <xsd:element ref="ns2:TaxKeywordTaxHTField" minOccurs="0"/>
                <xsd:element ref="ns2:i9d4a9d7b3a34345a94b6a9947fef36f" minOccurs="0"/>
                <xsd:element ref="ns2:cb4c9406e14b4408bdf0b0ac4e92063b" minOccurs="0"/>
                <xsd:element ref="ns2:CIRArchivio" minOccurs="0"/>
                <xsd:element ref="ns2:CIRArchivio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da69d-2f09-4495-8364-89fb64c60a67" elementFormDefault="qualified">
    <xsd:import namespace="http://schemas.microsoft.com/office/2006/documentManagement/types"/>
    <xsd:import namespace="http://schemas.microsoft.com/office/infopath/2007/PartnerControls"/>
    <xsd:element name="CIRNote" ma:index="6" nillable="true" ma:displayName="Note" ma:description="" ma:internalName="CIRNote">
      <xsd:simpleType>
        <xsd:restriction base="dms:Note">
          <xsd:maxLength value="255"/>
        </xsd:restriction>
      </xsd:simpleType>
    </xsd:element>
    <xsd:element name="CIRDocInt" ma:index="7" nillable="true" ma:displayName="Interessante" ma:default="0" ma:internalName="CIRDocInt" ma:readOnly="false">
      <xsd:simpleType>
        <xsd:restriction base="dms:Boolean"/>
      </xsd:simpleType>
    </xsd:element>
    <xsd:element name="e81da6fad08c419ab7e1a8ebd5dce251" ma:index="8" ma:taxonomy="true" ma:internalName="e81da6fad08c419ab7e1a8ebd5dce251" ma:taxonomyFieldName="CIRAnno" ma:displayName="Anno" ma:readOnly="false" ma:default="647;#2024|0867624d-dd27-434a-9385-898df05b1812" ma:fieldId="{e81da6fa-d08c-419a-b7e1-a8ebd5dce251}" ma:sspId="8d5653a6-b079-4369-bd74-191c07e0947f" ma:termSetId="e18582b2-100d-4d71-9412-d97e87ceb45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94ac40f-118f-40e1-9a18-e4776168742a}" ma:internalName="TaxCatchAll" ma:showField="CatchAllData" ma:web="6f5da69d-2f09-4495-8364-89fb64c60a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94ac40f-118f-40e1-9a18-e4776168742a}" ma:internalName="TaxCatchAllLabel" ma:readOnly="true" ma:showField="CatchAllDataLabel" ma:web="6f5da69d-2f09-4495-8364-89fb64c60a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867a280ff847d3bfe314f9597ea345" ma:index="12" nillable="true" ma:taxonomy="true" ma:internalName="n8867a280ff847d3bfe314f9597ea345" ma:taxonomyFieldName="CIROrganizzazione" ma:displayName="Segnala a" ma:readOnly="false" ma:default="" ma:fieldId="{78867a28-0ff8-47d3-bfe3-14f9597ea345}" ma:taxonomyMulti="true" ma:sspId="8d5653a6-b079-4369-bd74-191c07e0947f" ma:termSetId="d139588c-9038-4730-bfa9-38a5c95634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ebb5c8f5dcb490295c0e46d6b56891c" ma:index="14" nillable="true" ma:taxonomy="true" ma:internalName="bebb5c8f5dcb490295c0e46d6b56891c" ma:taxonomyFieldName="CIRArea" ma:displayName="Area appartenenza" ma:readOnly="false" ma:default="" ma:fieldId="{bebb5c8f-5dcb-4902-95c0-e46d6b56891c}" ma:sspId="8d5653a6-b079-4369-bd74-191c07e0947f" ma:termSetId="011c305c-b7b8-4b4b-ba4a-42aeb3ed07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6" nillable="true" ma:taxonomy="true" ma:internalName="TaxKeywordTaxHTField" ma:taxonomyFieldName="TaxKeyword" ma:displayName="Tags" ma:fieldId="{23f27201-bee3-471e-b2e7-b64fd8b7ca38}" ma:taxonomyMulti="true" ma:sspId="8d5653a6-b079-4369-bd74-191c07e0947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i9d4a9d7b3a34345a94b6a9947fef36f" ma:index="18" nillable="true" ma:taxonomy="true" ma:internalName="i9d4a9d7b3a34345a94b6a9947fef36f" ma:taxonomyFieldName="CIRGruppo" ma:displayName="Gruppo" ma:readOnly="false" ma:default="" ma:fieldId="{29d4a9d7-b3a3-4345-a94b-6a9947fef36f}" ma:sspId="8d5653a6-b079-4369-bd74-191c07e0947f" ma:termSetId="d139588c-9038-4730-bfa9-38a5c95634c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4c9406e14b4408bdf0b0ac4e92063b" ma:index="22" nillable="true" ma:taxonomy="true" ma:internalName="cb4c9406e14b4408bdf0b0ac4e92063b" ma:taxonomyFieldName="CIRAreaCompetenza" ma:displayName="Area competenza" ma:readOnly="false" ma:default="" ma:fieldId="{cb4c9406-e14b-4408-bdf0-b0ac4e92063b}" ma:taxonomyMulti="true" ma:sspId="8d5653a6-b079-4369-bd74-191c07e0947f" ma:termSetId="011c305c-b7b8-4b4b-ba4a-42aeb3ed07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IRArchivio" ma:index="24" nillable="true" ma:displayName="Archivio" ma:description="" ma:internalName="CIRArchivio" ma:readOnly="false">
      <xsd:simpleType>
        <xsd:restriction base="dms:Text">
          <xsd:maxLength value="255"/>
        </xsd:restriction>
      </xsd:simpleType>
    </xsd:element>
    <xsd:element name="CIRArchivioUrl" ma:index="25" nillable="true" ma:displayName="ArchivioUrl" ma:description="" ma:internalName="CIRArchivio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Tipo di contenuto"/>
        <xsd:element ref="dc:title" minOccurs="0" maxOccurs="1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F5AE28-8E0E-44B6-8B2F-C0353455D6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EACD16-C408-43B4-B27E-25BC08AF4821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f5da69d-2f09-4495-8364-89fb64c60a6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7E095CB-8D15-45BF-A557-1938C73F9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da69d-2f09-4495-8364-89fb64c60a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297</Words>
  <Application>Microsoft Office PowerPoint</Application>
  <PresentationFormat>Personalizzato</PresentationFormat>
  <Paragraphs>110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Gotham-Medium</vt:lpstr>
      <vt:lpstr>Tema di Office</vt:lpstr>
      <vt:lpstr>Menu Scolastico Primavera- Estate| Anno Scolastico 2024-2025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Agliana CP</cp:lastModifiedBy>
  <cp:revision>38</cp:revision>
  <cp:lastPrinted>2025-03-26T11:04:26Z</cp:lastPrinted>
  <dcterms:created xsi:type="dcterms:W3CDTF">2019-06-10T07:41:29Z</dcterms:created>
  <dcterms:modified xsi:type="dcterms:W3CDTF">2025-03-26T11:04:28Z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0x010100DCDB05DF0AB44C50BD2989AF6965B464AD003DE782F922CE6C47872C910023665FA9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menu|abcbdc46-27ea-43a7-a39f-c269ca754637;#443;#4 settimane|c75456f8-2cee-4c89-8011-0e62bf9df54e</vt:lpwstr>
  </property>
  <property fmtid="{D5CDD505-2E9C-101B-9397-08002B2CF9AE}" pid="6" name="CIRAreaCompetenza">
    <vt:lpwstr/>
  </property>
  <property fmtid="{D5CDD505-2E9C-101B-9397-08002B2CF9AE}" pid="7" name="CIRAnno">
    <vt:lpwstr>47;#2020|d278d0b8-e6e8-45d1-87f1-e6237b2ab46d</vt:lpwstr>
  </property>
  <property fmtid="{D5CDD505-2E9C-101B-9397-08002B2CF9AE}" pid="8" name="CIROrganizzazione">
    <vt:lpwstr/>
  </property>
</Properties>
</file>